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18" r:id="rId3"/>
    <p:sldId id="300" r:id="rId4"/>
    <p:sldId id="313" r:id="rId5"/>
    <p:sldId id="285" r:id="rId6"/>
    <p:sldId id="278" r:id="rId7"/>
    <p:sldId id="283" r:id="rId8"/>
    <p:sldId id="287" r:id="rId9"/>
    <p:sldId id="301" r:id="rId10"/>
    <p:sldId id="280" r:id="rId11"/>
    <p:sldId id="288" r:id="rId12"/>
    <p:sldId id="279" r:id="rId13"/>
    <p:sldId id="289" r:id="rId14"/>
    <p:sldId id="281" r:id="rId15"/>
    <p:sldId id="290" r:id="rId16"/>
    <p:sldId id="317" r:id="rId17"/>
    <p:sldId id="291" r:id="rId18"/>
    <p:sldId id="292" r:id="rId19"/>
    <p:sldId id="284" r:id="rId20"/>
    <p:sldId id="297" r:id="rId21"/>
    <p:sldId id="298" r:id="rId22"/>
    <p:sldId id="302" r:id="rId23"/>
    <p:sldId id="303" r:id="rId24"/>
    <p:sldId id="293" r:id="rId25"/>
    <p:sldId id="304" r:id="rId26"/>
    <p:sldId id="305" r:id="rId27"/>
    <p:sldId id="306" r:id="rId28"/>
    <p:sldId id="295" r:id="rId29"/>
    <p:sldId id="307" r:id="rId30"/>
    <p:sldId id="309" r:id="rId31"/>
    <p:sldId id="310" r:id="rId32"/>
    <p:sldId id="320" r:id="rId33"/>
    <p:sldId id="296" r:id="rId34"/>
    <p:sldId id="312" r:id="rId35"/>
    <p:sldId id="314" r:id="rId36"/>
    <p:sldId id="315" r:id="rId37"/>
    <p:sldId id="316" r:id="rId3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AF7F"/>
    <a:srgbClr val="C85853"/>
    <a:srgbClr val="81B9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70FB9-83AA-3542-963F-2825C7E8D684}" v="550" dt="2024-04-01T07:55:28.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22"/>
    <p:restoredTop sz="80803"/>
  </p:normalViewPr>
  <p:slideViewPr>
    <p:cSldViewPr snapToGrid="0">
      <p:cViewPr varScale="1">
        <p:scale>
          <a:sx n="128" d="100"/>
          <a:sy n="128" d="100"/>
        </p:scale>
        <p:origin x="2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ור אטיאס" userId="4b8a6f85bc93bb7a" providerId="LiveId" clId="{50E70FB9-83AA-3542-963F-2825C7E8D684}"/>
    <pc:docChg chg="undo custSel addSld delSld modSld sldOrd modMainMaster">
      <pc:chgData name="דור אטיאס" userId="4b8a6f85bc93bb7a" providerId="LiveId" clId="{50E70FB9-83AA-3542-963F-2825C7E8D684}" dt="2024-04-01T07:55:52.585" v="1360" actId="2696"/>
      <pc:docMkLst>
        <pc:docMk/>
      </pc:docMkLst>
      <pc:sldChg chg="modSp mod">
        <pc:chgData name="דור אטיאס" userId="4b8a6f85bc93bb7a" providerId="LiveId" clId="{50E70FB9-83AA-3542-963F-2825C7E8D684}" dt="2024-03-27T11:02:33.114" v="591" actId="208"/>
        <pc:sldMkLst>
          <pc:docMk/>
          <pc:sldMk cId="83461377" sldId="256"/>
        </pc:sldMkLst>
        <pc:spChg chg="mod">
          <ac:chgData name="דור אטיאס" userId="4b8a6f85bc93bb7a" providerId="LiveId" clId="{50E70FB9-83AA-3542-963F-2825C7E8D684}" dt="2024-03-27T11:02:33.114" v="591" actId="208"/>
          <ac:spMkLst>
            <pc:docMk/>
            <pc:sldMk cId="83461377" sldId="256"/>
            <ac:spMk id="9" creationId="{85E0B74E-CFEE-79A1-2B5D-EB5E4C903DCD}"/>
          </ac:spMkLst>
        </pc:spChg>
      </pc:sldChg>
      <pc:sldChg chg="modSp modAnim">
        <pc:chgData name="דור אטיאס" userId="4b8a6f85bc93bb7a" providerId="LiveId" clId="{50E70FB9-83AA-3542-963F-2825C7E8D684}" dt="2024-03-27T11:17:54.029" v="616" actId="20577"/>
        <pc:sldMkLst>
          <pc:docMk/>
          <pc:sldMk cId="3691139548" sldId="278"/>
        </pc:sldMkLst>
        <pc:spChg chg="mod">
          <ac:chgData name="דור אטיאס" userId="4b8a6f85bc93bb7a" providerId="LiveId" clId="{50E70FB9-83AA-3542-963F-2825C7E8D684}" dt="2024-03-27T11:17:54.029" v="616" actId="20577"/>
          <ac:spMkLst>
            <pc:docMk/>
            <pc:sldMk cId="3691139548" sldId="278"/>
            <ac:spMk id="3" creationId="{2F5881D5-4681-6DEB-B7AA-7F911373C3E7}"/>
          </ac:spMkLst>
        </pc:spChg>
      </pc:sldChg>
      <pc:sldChg chg="addSp delSp modSp mod ord modAnim">
        <pc:chgData name="דור אטיאס" userId="4b8a6f85bc93bb7a" providerId="LiveId" clId="{50E70FB9-83AA-3542-963F-2825C7E8D684}" dt="2024-03-27T13:40:54.340" v="898"/>
        <pc:sldMkLst>
          <pc:docMk/>
          <pc:sldMk cId="4255138793" sldId="279"/>
        </pc:sldMkLst>
        <pc:spChg chg="mod">
          <ac:chgData name="דור אטיאס" userId="4b8a6f85bc93bb7a" providerId="LiveId" clId="{50E70FB9-83AA-3542-963F-2825C7E8D684}" dt="2024-03-26T17:40:04.954" v="435" actId="20577"/>
          <ac:spMkLst>
            <pc:docMk/>
            <pc:sldMk cId="4255138793" sldId="279"/>
            <ac:spMk id="3" creationId="{2F5881D5-4681-6DEB-B7AA-7F911373C3E7}"/>
          </ac:spMkLst>
        </pc:spChg>
        <pc:graphicFrameChg chg="add del mod">
          <ac:chgData name="דור אטיאס" userId="4b8a6f85bc93bb7a" providerId="LiveId" clId="{50E70FB9-83AA-3542-963F-2825C7E8D684}" dt="2024-03-27T13:40:53.953" v="897" actId="478"/>
          <ac:graphicFrameMkLst>
            <pc:docMk/>
            <pc:sldMk cId="4255138793" sldId="279"/>
            <ac:graphicFrameMk id="4" creationId="{56FDD710-F24B-A117-8E9C-9FA7AB65EA97}"/>
          </ac:graphicFrameMkLst>
        </pc:graphicFrameChg>
        <pc:graphicFrameChg chg="add mod">
          <ac:chgData name="דור אטיאס" userId="4b8a6f85bc93bb7a" providerId="LiveId" clId="{50E70FB9-83AA-3542-963F-2825C7E8D684}" dt="2024-03-27T13:40:54.340" v="898"/>
          <ac:graphicFrameMkLst>
            <pc:docMk/>
            <pc:sldMk cId="4255138793" sldId="279"/>
            <ac:graphicFrameMk id="5" creationId="{7EA12019-0083-5AAB-788A-FD791651CB84}"/>
          </ac:graphicFrameMkLst>
        </pc:graphicFrameChg>
      </pc:sldChg>
      <pc:sldChg chg="addSp modSp mod modNotesTx">
        <pc:chgData name="דור אטיאס" userId="4b8a6f85bc93bb7a" providerId="LiveId" clId="{50E70FB9-83AA-3542-963F-2825C7E8D684}" dt="2024-03-27T13:39:01.771" v="862" actId="1076"/>
        <pc:sldMkLst>
          <pc:docMk/>
          <pc:sldMk cId="3529274796" sldId="280"/>
        </pc:sldMkLst>
        <pc:spChg chg="mod">
          <ac:chgData name="דור אטיאס" userId="4b8a6f85bc93bb7a" providerId="LiveId" clId="{50E70FB9-83AA-3542-963F-2825C7E8D684}" dt="2024-03-26T17:17:47.214" v="117"/>
          <ac:spMkLst>
            <pc:docMk/>
            <pc:sldMk cId="3529274796" sldId="280"/>
            <ac:spMk id="4" creationId="{63EE226F-3ADC-B91B-F931-BACD0AC3018B}"/>
          </ac:spMkLst>
        </pc:spChg>
        <pc:graphicFrameChg chg="add mod">
          <ac:chgData name="דור אטיאס" userId="4b8a6f85bc93bb7a" providerId="LiveId" clId="{50E70FB9-83AA-3542-963F-2825C7E8D684}" dt="2024-03-27T13:39:01.771" v="862" actId="1076"/>
          <ac:graphicFrameMkLst>
            <pc:docMk/>
            <pc:sldMk cId="3529274796" sldId="280"/>
            <ac:graphicFrameMk id="2" creationId="{2A475540-2DBD-D605-092D-4A4852BFC71E}"/>
          </ac:graphicFrameMkLst>
        </pc:graphicFrameChg>
      </pc:sldChg>
      <pc:sldChg chg="addSp delSp modSp mod setBg delDesignElem chgLayout modNotesTx">
        <pc:chgData name="דור אטיאס" userId="4b8a6f85bc93bb7a" providerId="LiveId" clId="{50E70FB9-83AA-3542-963F-2825C7E8D684}" dt="2024-03-28T16:25:45.680" v="1348" actId="404"/>
        <pc:sldMkLst>
          <pc:docMk/>
          <pc:sldMk cId="45375792" sldId="281"/>
        </pc:sldMkLst>
        <pc:spChg chg="mod ord">
          <ac:chgData name="דור אטיאס" userId="4b8a6f85bc93bb7a" providerId="LiveId" clId="{50E70FB9-83AA-3542-963F-2825C7E8D684}" dt="2024-03-26T17:46:20.520" v="553" actId="6264"/>
          <ac:spMkLst>
            <pc:docMk/>
            <pc:sldMk cId="45375792" sldId="281"/>
            <ac:spMk id="2" creationId="{455B1B20-6840-4485-909B-600F19D53A4A}"/>
          </ac:spMkLst>
        </pc:spChg>
        <pc:spChg chg="del mod">
          <ac:chgData name="דור אטיאס" userId="4b8a6f85bc93bb7a" providerId="LiveId" clId="{50E70FB9-83AA-3542-963F-2825C7E8D684}" dt="2024-03-26T17:45:36.543" v="547" actId="26606"/>
          <ac:spMkLst>
            <pc:docMk/>
            <pc:sldMk cId="45375792" sldId="281"/>
            <ac:spMk id="3" creationId="{3A4E212A-3CCC-E71C-D470-074C8B75587E}"/>
          </ac:spMkLst>
        </pc:spChg>
        <pc:spChg chg="add del mod">
          <ac:chgData name="דור אטיאס" userId="4b8a6f85bc93bb7a" providerId="LiveId" clId="{50E70FB9-83AA-3542-963F-2825C7E8D684}" dt="2024-03-26T17:46:19.391" v="552" actId="6264"/>
          <ac:spMkLst>
            <pc:docMk/>
            <pc:sldMk cId="45375792" sldId="281"/>
            <ac:spMk id="4" creationId="{8AF4CC9A-32B1-151C-FE6A-1095B17EA39B}"/>
          </ac:spMkLst>
        </pc:spChg>
        <pc:spChg chg="add del mod">
          <ac:chgData name="דור אטיאס" userId="4b8a6f85bc93bb7a" providerId="LiveId" clId="{50E70FB9-83AA-3542-963F-2825C7E8D684}" dt="2024-03-26T17:46:19.391" v="552" actId="6264"/>
          <ac:spMkLst>
            <pc:docMk/>
            <pc:sldMk cId="45375792" sldId="281"/>
            <ac:spMk id="6" creationId="{3A80B3D9-0B49-4F8F-7BF2-764E33272ED0}"/>
          </ac:spMkLst>
        </pc:spChg>
        <pc:spChg chg="add del mod">
          <ac:chgData name="דור אטיאס" userId="4b8a6f85bc93bb7a" providerId="LiveId" clId="{50E70FB9-83AA-3542-963F-2825C7E8D684}" dt="2024-03-26T17:46:20.520" v="553" actId="6264"/>
          <ac:spMkLst>
            <pc:docMk/>
            <pc:sldMk cId="45375792" sldId="281"/>
            <ac:spMk id="7" creationId="{933CE78F-6AE8-5D3F-3C48-4861B6E0F7C8}"/>
          </ac:spMkLst>
        </pc:spChg>
        <pc:spChg chg="add del mod">
          <ac:chgData name="דור אטיאס" userId="4b8a6f85bc93bb7a" providerId="LiveId" clId="{50E70FB9-83AA-3542-963F-2825C7E8D684}" dt="2024-03-26T17:46:20.520" v="553" actId="6264"/>
          <ac:spMkLst>
            <pc:docMk/>
            <pc:sldMk cId="45375792" sldId="281"/>
            <ac:spMk id="8" creationId="{BB647EBD-12EE-6E44-8B6A-1B6B77814490}"/>
          </ac:spMkLst>
        </pc:spChg>
        <pc:spChg chg="add del">
          <ac:chgData name="דור אטיאס" userId="4b8a6f85bc93bb7a" providerId="LiveId" clId="{50E70FB9-83AA-3542-963F-2825C7E8D684}" dt="2024-03-26T17:46:08.989" v="549" actId="26606"/>
          <ac:spMkLst>
            <pc:docMk/>
            <pc:sldMk cId="45375792" sldId="281"/>
            <ac:spMk id="10" creationId="{BACC6370-2D7E-4714-9D71-7542949D7D5D}"/>
          </ac:spMkLst>
        </pc:spChg>
        <pc:spChg chg="add del">
          <ac:chgData name="דור אטיאס" userId="4b8a6f85bc93bb7a" providerId="LiveId" clId="{50E70FB9-83AA-3542-963F-2825C7E8D684}" dt="2024-03-26T17:46:08.989" v="549" actId="26606"/>
          <ac:spMkLst>
            <pc:docMk/>
            <pc:sldMk cId="45375792" sldId="281"/>
            <ac:spMk id="12" creationId="{F68B3F68-107C-434F-AA38-110D5EA91B85}"/>
          </ac:spMkLst>
        </pc:spChg>
        <pc:spChg chg="add del">
          <ac:chgData name="דור אטיאס" userId="4b8a6f85bc93bb7a" providerId="LiveId" clId="{50E70FB9-83AA-3542-963F-2825C7E8D684}" dt="2024-03-26T17:46:08.989" v="549" actId="26606"/>
          <ac:spMkLst>
            <pc:docMk/>
            <pc:sldMk cId="45375792" sldId="281"/>
            <ac:spMk id="14" creationId="{AAD0DBB9-1A4B-4391-81D4-CB19F9AB918A}"/>
          </ac:spMkLst>
        </pc:spChg>
        <pc:spChg chg="add del">
          <ac:chgData name="דור אטיאס" userId="4b8a6f85bc93bb7a" providerId="LiveId" clId="{50E70FB9-83AA-3542-963F-2825C7E8D684}" dt="2024-03-26T17:46:08.989" v="549" actId="26606"/>
          <ac:spMkLst>
            <pc:docMk/>
            <pc:sldMk cId="45375792" sldId="281"/>
            <ac:spMk id="16" creationId="{063BBA22-50EA-4C4D-BE05-F1CE4E63AA56}"/>
          </ac:spMkLst>
        </pc:spChg>
        <pc:spChg chg="add del">
          <ac:chgData name="דור אטיאס" userId="4b8a6f85bc93bb7a" providerId="LiveId" clId="{50E70FB9-83AA-3542-963F-2825C7E8D684}" dt="2024-03-26T17:46:13.621" v="551" actId="700"/>
          <ac:spMkLst>
            <pc:docMk/>
            <pc:sldMk cId="45375792" sldId="281"/>
            <ac:spMk id="26" creationId="{1D63C574-BFD2-41A1-A567-B0C3CC7FDD4F}"/>
          </ac:spMkLst>
        </pc:spChg>
        <pc:spChg chg="add del">
          <ac:chgData name="דור אטיאס" userId="4b8a6f85bc93bb7a" providerId="LiveId" clId="{50E70FB9-83AA-3542-963F-2825C7E8D684}" dt="2024-03-26T17:46:13.621" v="551" actId="700"/>
          <ac:spMkLst>
            <pc:docMk/>
            <pc:sldMk cId="45375792" sldId="281"/>
            <ac:spMk id="27" creationId="{E2A46BAB-8C31-42B2-90E8-B26DD3E81D37}"/>
          </ac:spMkLst>
        </pc:spChg>
        <pc:grpChg chg="add del">
          <ac:chgData name="דור אטיאס" userId="4b8a6f85bc93bb7a" providerId="LiveId" clId="{50E70FB9-83AA-3542-963F-2825C7E8D684}" dt="2024-03-26T17:46:13.621" v="551" actId="700"/>
          <ac:grpSpMkLst>
            <pc:docMk/>
            <pc:sldMk cId="45375792" sldId="281"/>
            <ac:grpSpMk id="18" creationId="{43F5E015-E085-4624-B431-B42414448684}"/>
          </ac:grpSpMkLst>
        </pc:grpChg>
        <pc:grpChg chg="add del">
          <ac:chgData name="דור אטיאס" userId="4b8a6f85bc93bb7a" providerId="LiveId" clId="{50E70FB9-83AA-3542-963F-2825C7E8D684}" dt="2024-03-26T17:46:13.621" v="551" actId="700"/>
          <ac:grpSpMkLst>
            <pc:docMk/>
            <pc:sldMk cId="45375792" sldId="281"/>
            <ac:grpSpMk id="28" creationId="{B3F7A3C7-0737-4E57-B30E-8EEFE638B401}"/>
          </ac:grpSpMkLst>
        </pc:grpChg>
        <pc:graphicFrameChg chg="add del mod">
          <ac:chgData name="דור אטיאס" userId="4b8a6f85bc93bb7a" providerId="LiveId" clId="{50E70FB9-83AA-3542-963F-2825C7E8D684}" dt="2024-03-27T13:41:29.516" v="911" actId="478"/>
          <ac:graphicFrameMkLst>
            <pc:docMk/>
            <pc:sldMk cId="45375792" sldId="281"/>
            <ac:graphicFrameMk id="3" creationId="{B17E5999-8E61-2471-551A-99B473D0EF21}"/>
          </ac:graphicFrameMkLst>
        </pc:graphicFrameChg>
        <pc:graphicFrameChg chg="add mod">
          <ac:chgData name="דור אטיאס" userId="4b8a6f85bc93bb7a" providerId="LiveId" clId="{50E70FB9-83AA-3542-963F-2825C7E8D684}" dt="2024-03-27T13:41:30.205" v="912"/>
          <ac:graphicFrameMkLst>
            <pc:docMk/>
            <pc:sldMk cId="45375792" sldId="281"/>
            <ac:graphicFrameMk id="4" creationId="{CF386976-7797-5013-17FB-EF389858636A}"/>
          </ac:graphicFrameMkLst>
        </pc:graphicFrameChg>
        <pc:graphicFrameChg chg="add mod ord modGraphic">
          <ac:chgData name="דור אטיאס" userId="4b8a6f85bc93bb7a" providerId="LiveId" clId="{50E70FB9-83AA-3542-963F-2825C7E8D684}" dt="2024-03-28T16:25:45.680" v="1348" actId="404"/>
          <ac:graphicFrameMkLst>
            <pc:docMk/>
            <pc:sldMk cId="45375792" sldId="281"/>
            <ac:graphicFrameMk id="5" creationId="{177EB9D9-C03E-7775-8871-EE81C87C7CF7}"/>
          </ac:graphicFrameMkLst>
        </pc:graphicFrameChg>
      </pc:sldChg>
      <pc:sldChg chg="addSp delSp modSp mod">
        <pc:chgData name="דור אטיאס" userId="4b8a6f85bc93bb7a" providerId="LiveId" clId="{50E70FB9-83AA-3542-963F-2825C7E8D684}" dt="2024-03-27T11:22:35.509" v="640" actId="20577"/>
        <pc:sldMkLst>
          <pc:docMk/>
          <pc:sldMk cId="3727730131" sldId="283"/>
        </pc:sldMkLst>
        <pc:spChg chg="del">
          <ac:chgData name="דור אטיאס" userId="4b8a6f85bc93bb7a" providerId="LiveId" clId="{50E70FB9-83AA-3542-963F-2825C7E8D684}" dt="2024-03-26T17:15:23.404" v="80" actId="26606"/>
          <ac:spMkLst>
            <pc:docMk/>
            <pc:sldMk cId="3727730131" sldId="283"/>
            <ac:spMk id="15" creationId="{B6110234-3D72-6272-DA39-4C5718F80568}"/>
          </ac:spMkLst>
        </pc:spChg>
        <pc:graphicFrameChg chg="add mod">
          <ac:chgData name="דור אטיאס" userId="4b8a6f85bc93bb7a" providerId="LiveId" clId="{50E70FB9-83AA-3542-963F-2825C7E8D684}" dt="2024-03-27T11:22:35.509" v="640" actId="20577"/>
          <ac:graphicFrameMkLst>
            <pc:docMk/>
            <pc:sldMk cId="3727730131" sldId="283"/>
            <ac:graphicFrameMk id="17" creationId="{5AD7081E-BA9E-E006-4CFA-71E9D1CC386E}"/>
          </ac:graphicFrameMkLst>
        </pc:graphicFrameChg>
      </pc:sldChg>
      <pc:sldChg chg="addSp delSp modSp mod">
        <pc:chgData name="דור אטיאס" userId="4b8a6f85bc93bb7a" providerId="LiveId" clId="{50E70FB9-83AA-3542-963F-2825C7E8D684}" dt="2024-03-27T13:43:00.647" v="953"/>
        <pc:sldMkLst>
          <pc:docMk/>
          <pc:sldMk cId="2259664840" sldId="284"/>
        </pc:sldMkLst>
        <pc:spChg chg="del mod">
          <ac:chgData name="דור אטיאס" userId="4b8a6f85bc93bb7a" providerId="LiveId" clId="{50E70FB9-83AA-3542-963F-2825C7E8D684}" dt="2024-03-27T12:24:55.086" v="670"/>
          <ac:spMkLst>
            <pc:docMk/>
            <pc:sldMk cId="2259664840" sldId="284"/>
            <ac:spMk id="3" creationId="{259B8557-C338-47B5-DF4F-C7CB7A0FF83F}"/>
          </ac:spMkLst>
        </pc:spChg>
        <pc:graphicFrameChg chg="add del mod">
          <ac:chgData name="דור אטיאס" userId="4b8a6f85bc93bb7a" providerId="LiveId" clId="{50E70FB9-83AA-3542-963F-2825C7E8D684}" dt="2024-03-27T13:43:00.229" v="952" actId="478"/>
          <ac:graphicFrameMkLst>
            <pc:docMk/>
            <pc:sldMk cId="2259664840" sldId="284"/>
            <ac:graphicFrameMk id="4" creationId="{58CD3542-F2A2-39E4-AC42-103437D1B99D}"/>
          </ac:graphicFrameMkLst>
        </pc:graphicFrameChg>
        <pc:graphicFrameChg chg="add mod">
          <ac:chgData name="דור אטיאס" userId="4b8a6f85bc93bb7a" providerId="LiveId" clId="{50E70FB9-83AA-3542-963F-2825C7E8D684}" dt="2024-03-27T13:43:00.647" v="953"/>
          <ac:graphicFrameMkLst>
            <pc:docMk/>
            <pc:sldMk cId="2259664840" sldId="284"/>
            <ac:graphicFrameMk id="5" creationId="{72B539C5-B4C7-DD08-25F8-C23D4A831EB9}"/>
          </ac:graphicFrameMkLst>
        </pc:graphicFrameChg>
        <pc:picChg chg="add mod">
          <ac:chgData name="דור אטיאס" userId="4b8a6f85bc93bb7a" providerId="LiveId" clId="{50E70FB9-83AA-3542-963F-2825C7E8D684}" dt="2024-03-27T12:24:55.086" v="670"/>
          <ac:picMkLst>
            <pc:docMk/>
            <pc:sldMk cId="2259664840" sldId="284"/>
            <ac:picMk id="2050" creationId="{380BBFC2-8FBF-9BED-E7B5-042ECBD3A68C}"/>
          </ac:picMkLst>
        </pc:picChg>
      </pc:sldChg>
      <pc:sldChg chg="del">
        <pc:chgData name="דור אטיאס" userId="4b8a6f85bc93bb7a" providerId="LiveId" clId="{50E70FB9-83AA-3542-963F-2825C7E8D684}" dt="2024-03-26T17:17:55.287" v="119" actId="2696"/>
        <pc:sldMkLst>
          <pc:docMk/>
          <pc:sldMk cId="4006875096" sldId="286"/>
        </pc:sldMkLst>
      </pc:sldChg>
      <pc:sldChg chg="addSp delSp modSp mod">
        <pc:chgData name="דור אטיאס" userId="4b8a6f85bc93bb7a" providerId="LiveId" clId="{50E70FB9-83AA-3542-963F-2825C7E8D684}" dt="2024-03-27T13:38:25.399" v="854" actId="21"/>
        <pc:sldMkLst>
          <pc:docMk/>
          <pc:sldMk cId="361256127" sldId="287"/>
        </pc:sldMkLst>
        <pc:spChg chg="del">
          <ac:chgData name="דור אטיאס" userId="4b8a6f85bc93bb7a" providerId="LiveId" clId="{50E70FB9-83AA-3542-963F-2825C7E8D684}" dt="2024-03-26T17:17:16.382" v="113" actId="12084"/>
          <ac:spMkLst>
            <pc:docMk/>
            <pc:sldMk cId="361256127" sldId="287"/>
            <ac:spMk id="4" creationId="{51F67A46-10F5-A8DA-2587-0A9942FA798D}"/>
          </ac:spMkLst>
        </pc:spChg>
        <pc:graphicFrameChg chg="add mod">
          <ac:chgData name="דור אטיאס" userId="4b8a6f85bc93bb7a" providerId="LiveId" clId="{50E70FB9-83AA-3542-963F-2825C7E8D684}" dt="2024-03-27T11:22:54.987" v="641" actId="12100"/>
          <ac:graphicFrameMkLst>
            <pc:docMk/>
            <pc:sldMk cId="361256127" sldId="287"/>
            <ac:graphicFrameMk id="3" creationId="{A993518C-1F08-0096-AC2C-00AF5981338C}"/>
          </ac:graphicFrameMkLst>
        </pc:graphicFrameChg>
        <pc:graphicFrameChg chg="add del mod">
          <ac:chgData name="דור אטיאס" userId="4b8a6f85bc93bb7a" providerId="LiveId" clId="{50E70FB9-83AA-3542-963F-2825C7E8D684}" dt="2024-03-27T13:38:25.399" v="854" actId="21"/>
          <ac:graphicFrameMkLst>
            <pc:docMk/>
            <pc:sldMk cId="361256127" sldId="287"/>
            <ac:graphicFrameMk id="4" creationId="{0F6C5B24-C381-6ABD-7BD9-F368E3B0AFF2}"/>
          </ac:graphicFrameMkLst>
        </pc:graphicFrameChg>
      </pc:sldChg>
      <pc:sldChg chg="addSp delSp modSp mod modAnim modNotesTx">
        <pc:chgData name="דור אטיאס" userId="4b8a6f85bc93bb7a" providerId="LiveId" clId="{50E70FB9-83AA-3542-963F-2825C7E8D684}" dt="2024-04-01T07:53:22.126" v="1350"/>
        <pc:sldMkLst>
          <pc:docMk/>
          <pc:sldMk cId="3656334291" sldId="288"/>
        </pc:sldMkLst>
        <pc:spChg chg="del mod">
          <ac:chgData name="דור אטיאס" userId="4b8a6f85bc93bb7a" providerId="LiveId" clId="{50E70FB9-83AA-3542-963F-2825C7E8D684}" dt="2024-03-26T17:18:54.673" v="126" actId="26606"/>
          <ac:spMkLst>
            <pc:docMk/>
            <pc:sldMk cId="3656334291" sldId="288"/>
            <ac:spMk id="3" creationId="{78B15A7C-519D-99EA-B19B-4FA79FAC9F79}"/>
          </ac:spMkLst>
        </pc:spChg>
        <pc:graphicFrameChg chg="add del mod">
          <ac:chgData name="דור אטיאס" userId="4b8a6f85bc93bb7a" providerId="LiveId" clId="{50E70FB9-83AA-3542-963F-2825C7E8D684}" dt="2024-03-27T13:40:50.090" v="896" actId="478"/>
          <ac:graphicFrameMkLst>
            <pc:docMk/>
            <pc:sldMk cId="3656334291" sldId="288"/>
            <ac:graphicFrameMk id="3" creationId="{D16709B9-B952-D32F-013B-BE2B552B4CA7}"/>
          </ac:graphicFrameMkLst>
        </pc:graphicFrameChg>
        <pc:graphicFrameChg chg="add mod">
          <ac:chgData name="דור אטיאס" userId="4b8a6f85bc93bb7a" providerId="LiveId" clId="{50E70FB9-83AA-3542-963F-2825C7E8D684}" dt="2024-03-26T17:19:46.570" v="130"/>
          <ac:graphicFrameMkLst>
            <pc:docMk/>
            <pc:sldMk cId="3656334291" sldId="288"/>
            <ac:graphicFrameMk id="5" creationId="{CEF0CB04-A4EB-CCDD-91EC-123BF470D8FB}"/>
          </ac:graphicFrameMkLst>
        </pc:graphicFrameChg>
        <pc:picChg chg="add mod">
          <ac:chgData name="דור אטיאס" userId="4b8a6f85bc93bb7a" providerId="LiveId" clId="{50E70FB9-83AA-3542-963F-2825C7E8D684}" dt="2024-03-26T17:20:16.401" v="136" actId="1076"/>
          <ac:picMkLst>
            <pc:docMk/>
            <pc:sldMk cId="3656334291" sldId="288"/>
            <ac:picMk id="1026" creationId="{054925FC-9220-E8E3-8751-FED02DCC2CCA}"/>
          </ac:picMkLst>
        </pc:picChg>
      </pc:sldChg>
      <pc:sldChg chg="addSp delSp modSp mod modNotesTx">
        <pc:chgData name="דור אטיאס" userId="4b8a6f85bc93bb7a" providerId="LiveId" clId="{50E70FB9-83AA-3542-963F-2825C7E8D684}" dt="2024-03-28T16:25:25.540" v="1345" actId="403"/>
        <pc:sldMkLst>
          <pc:docMk/>
          <pc:sldMk cId="4066862739" sldId="289"/>
        </pc:sldMkLst>
        <pc:spChg chg="add del mod">
          <ac:chgData name="דור אטיאס" userId="4b8a6f85bc93bb7a" providerId="LiveId" clId="{50E70FB9-83AA-3542-963F-2825C7E8D684}" dt="2024-03-26T17:23:11.456" v="221" actId="26606"/>
          <ac:spMkLst>
            <pc:docMk/>
            <pc:sldMk cId="4066862739" sldId="289"/>
            <ac:spMk id="3" creationId="{78B15A7C-519D-99EA-B19B-4FA79FAC9F79}"/>
          </ac:spMkLst>
        </pc:spChg>
        <pc:graphicFrameChg chg="add del mod">
          <ac:chgData name="דור אטיאס" userId="4b8a6f85bc93bb7a" providerId="LiveId" clId="{50E70FB9-83AA-3542-963F-2825C7E8D684}" dt="2024-03-27T13:41:06.197" v="900" actId="478"/>
          <ac:graphicFrameMkLst>
            <pc:docMk/>
            <pc:sldMk cId="4066862739" sldId="289"/>
            <ac:graphicFrameMk id="3" creationId="{866051E8-3F90-711E-28BD-60EA5779B573}"/>
          </ac:graphicFrameMkLst>
        </pc:graphicFrameChg>
        <pc:graphicFrameChg chg="add mod">
          <ac:chgData name="דור אטיאס" userId="4b8a6f85bc93bb7a" providerId="LiveId" clId="{50E70FB9-83AA-3542-963F-2825C7E8D684}" dt="2024-03-27T13:41:01.539" v="899"/>
          <ac:graphicFrameMkLst>
            <pc:docMk/>
            <pc:sldMk cId="4066862739" sldId="289"/>
            <ac:graphicFrameMk id="4" creationId="{AA1C400D-CB89-FC32-7BF1-A875731F2F0E}"/>
          </ac:graphicFrameMkLst>
        </pc:graphicFrameChg>
        <pc:graphicFrameChg chg="add mod">
          <ac:chgData name="דור אטיאס" userId="4b8a6f85bc93bb7a" providerId="LiveId" clId="{50E70FB9-83AA-3542-963F-2825C7E8D684}" dt="2024-03-27T13:41:14.355" v="910"/>
          <ac:graphicFrameMkLst>
            <pc:docMk/>
            <pc:sldMk cId="4066862739" sldId="289"/>
            <ac:graphicFrameMk id="5" creationId="{C0C6DD43-06A4-3CBB-CC6B-5A7CA30D2A16}"/>
          </ac:graphicFrameMkLst>
        </pc:graphicFrameChg>
        <pc:graphicFrameChg chg="add del">
          <ac:chgData name="דור אטיאס" userId="4b8a6f85bc93bb7a" providerId="LiveId" clId="{50E70FB9-83AA-3542-963F-2825C7E8D684}" dt="2024-03-26T17:22:44.730" v="215" actId="26606"/>
          <ac:graphicFrameMkLst>
            <pc:docMk/>
            <pc:sldMk cId="4066862739" sldId="289"/>
            <ac:graphicFrameMk id="5" creationId="{D47C3B62-75CC-1502-0C91-9AF970D4BC73}"/>
          </ac:graphicFrameMkLst>
        </pc:graphicFrameChg>
        <pc:graphicFrameChg chg="add mod modGraphic">
          <ac:chgData name="דור אטיאס" userId="4b8a6f85bc93bb7a" providerId="LiveId" clId="{50E70FB9-83AA-3542-963F-2825C7E8D684}" dt="2024-03-28T16:25:25.540" v="1345" actId="403"/>
          <ac:graphicFrameMkLst>
            <pc:docMk/>
            <pc:sldMk cId="4066862739" sldId="289"/>
            <ac:graphicFrameMk id="6" creationId="{11D4ECA4-049D-4C05-8A84-288DD1476D50}"/>
          </ac:graphicFrameMkLst>
        </pc:graphicFrameChg>
      </pc:sldChg>
      <pc:sldChg chg="addSp delSp modSp mod modClrScheme chgLayout modNotesTx">
        <pc:chgData name="דור אטיאס" userId="4b8a6f85bc93bb7a" providerId="LiveId" clId="{50E70FB9-83AA-3542-963F-2825C7E8D684}" dt="2024-03-27T13:42:16.075" v="929"/>
        <pc:sldMkLst>
          <pc:docMk/>
          <pc:sldMk cId="882077105" sldId="290"/>
        </pc:sldMkLst>
        <pc:spChg chg="mod ord">
          <ac:chgData name="דור אטיאס" userId="4b8a6f85bc93bb7a" providerId="LiveId" clId="{50E70FB9-83AA-3542-963F-2825C7E8D684}" dt="2024-03-26T17:26:08.950" v="243" actId="700"/>
          <ac:spMkLst>
            <pc:docMk/>
            <pc:sldMk cId="882077105" sldId="290"/>
            <ac:spMk id="2" creationId="{F617197B-356A-37BD-D831-A12B2B56AA95}"/>
          </ac:spMkLst>
        </pc:spChg>
        <pc:spChg chg="del mod">
          <ac:chgData name="דור אטיאס" userId="4b8a6f85bc93bb7a" providerId="LiveId" clId="{50E70FB9-83AA-3542-963F-2825C7E8D684}" dt="2024-03-26T17:26:04.544" v="242"/>
          <ac:spMkLst>
            <pc:docMk/>
            <pc:sldMk cId="882077105" sldId="290"/>
            <ac:spMk id="3" creationId="{78B15A7C-519D-99EA-B19B-4FA79FAC9F79}"/>
          </ac:spMkLst>
        </pc:spChg>
        <pc:graphicFrameChg chg="add del mod">
          <ac:chgData name="דור אטיאס" userId="4b8a6f85bc93bb7a" providerId="LiveId" clId="{50E70FB9-83AA-3542-963F-2825C7E8D684}" dt="2024-03-27T13:42:09.982" v="919" actId="478"/>
          <ac:graphicFrameMkLst>
            <pc:docMk/>
            <pc:sldMk cId="882077105" sldId="290"/>
            <ac:graphicFrameMk id="3" creationId="{1096612D-3FD3-7D86-A37C-76081C82E275}"/>
          </ac:graphicFrameMkLst>
        </pc:graphicFrameChg>
        <pc:graphicFrameChg chg="add mod">
          <ac:chgData name="דור אטיאס" userId="4b8a6f85bc93bb7a" providerId="LiveId" clId="{50E70FB9-83AA-3542-963F-2825C7E8D684}" dt="2024-03-27T13:42:16.075" v="929"/>
          <ac:graphicFrameMkLst>
            <pc:docMk/>
            <pc:sldMk cId="882077105" sldId="290"/>
            <ac:graphicFrameMk id="4" creationId="{9A685DED-844C-2646-7F7A-6C2B9E947728}"/>
          </ac:graphicFrameMkLst>
        </pc:graphicFrameChg>
        <pc:picChg chg="add mod ord">
          <ac:chgData name="דור אטיאס" userId="4b8a6f85bc93bb7a" providerId="LiveId" clId="{50E70FB9-83AA-3542-963F-2825C7E8D684}" dt="2024-03-26T17:26:31.557" v="248" actId="1076"/>
          <ac:picMkLst>
            <pc:docMk/>
            <pc:sldMk cId="882077105" sldId="290"/>
            <ac:picMk id="1026" creationId="{BC84E5AC-7823-4FF1-916A-BC568FC5539E}"/>
          </ac:picMkLst>
        </pc:picChg>
      </pc:sldChg>
      <pc:sldChg chg="addSp delSp modSp mod">
        <pc:chgData name="דור אטיאס" userId="4b8a6f85bc93bb7a" providerId="LiveId" clId="{50E70FB9-83AA-3542-963F-2825C7E8D684}" dt="2024-03-27T15:46:30.522" v="1088" actId="20577"/>
        <pc:sldMkLst>
          <pc:docMk/>
          <pc:sldMk cId="704263504" sldId="291"/>
        </pc:sldMkLst>
        <pc:spChg chg="mod">
          <ac:chgData name="דור אטיאס" userId="4b8a6f85bc93bb7a" providerId="LiveId" clId="{50E70FB9-83AA-3542-963F-2825C7E8D684}" dt="2024-03-26T17:26:53.948" v="250" actId="20577"/>
          <ac:spMkLst>
            <pc:docMk/>
            <pc:sldMk cId="704263504" sldId="291"/>
            <ac:spMk id="2" creationId="{F617197B-356A-37BD-D831-A12B2B56AA95}"/>
          </ac:spMkLst>
        </pc:spChg>
        <pc:spChg chg="mod">
          <ac:chgData name="דור אטיאס" userId="4b8a6f85bc93bb7a" providerId="LiveId" clId="{50E70FB9-83AA-3542-963F-2825C7E8D684}" dt="2024-03-27T15:46:30.522" v="1088" actId="20577"/>
          <ac:spMkLst>
            <pc:docMk/>
            <pc:sldMk cId="704263504" sldId="291"/>
            <ac:spMk id="3" creationId="{78B15A7C-519D-99EA-B19B-4FA79FAC9F79}"/>
          </ac:spMkLst>
        </pc:spChg>
        <pc:graphicFrameChg chg="add del mod">
          <ac:chgData name="דור אטיאס" userId="4b8a6f85bc93bb7a" providerId="LiveId" clId="{50E70FB9-83AA-3542-963F-2825C7E8D684}" dt="2024-03-27T13:42:26.678" v="930" actId="478"/>
          <ac:graphicFrameMkLst>
            <pc:docMk/>
            <pc:sldMk cId="704263504" sldId="291"/>
            <ac:graphicFrameMk id="4" creationId="{EB53276C-05AA-98E3-CB53-0A6DB8618A89}"/>
          </ac:graphicFrameMkLst>
        </pc:graphicFrameChg>
        <pc:graphicFrameChg chg="add mod">
          <ac:chgData name="דור אטיאס" userId="4b8a6f85bc93bb7a" providerId="LiveId" clId="{50E70FB9-83AA-3542-963F-2825C7E8D684}" dt="2024-03-27T13:42:30.381" v="940"/>
          <ac:graphicFrameMkLst>
            <pc:docMk/>
            <pc:sldMk cId="704263504" sldId="291"/>
            <ac:graphicFrameMk id="5" creationId="{1391D232-6670-9747-5DE9-4F51AEB19975}"/>
          </ac:graphicFrameMkLst>
        </pc:graphicFrameChg>
      </pc:sldChg>
      <pc:sldChg chg="addSp delSp modSp mod">
        <pc:chgData name="דור אטיאס" userId="4b8a6f85bc93bb7a" providerId="LiveId" clId="{50E70FB9-83AA-3542-963F-2825C7E8D684}" dt="2024-03-27T13:42:51.706" v="951"/>
        <pc:sldMkLst>
          <pc:docMk/>
          <pc:sldMk cId="3601518746" sldId="292"/>
        </pc:sldMkLst>
        <pc:spChg chg="del mod">
          <ac:chgData name="דור אטיאס" userId="4b8a6f85bc93bb7a" providerId="LiveId" clId="{50E70FB9-83AA-3542-963F-2825C7E8D684}" dt="2024-03-26T17:49:09.088" v="571" actId="26606"/>
          <ac:spMkLst>
            <pc:docMk/>
            <pc:sldMk cId="3601518746" sldId="292"/>
            <ac:spMk id="3" creationId="{78B15A7C-519D-99EA-B19B-4FA79FAC9F79}"/>
          </ac:spMkLst>
        </pc:spChg>
        <pc:graphicFrameChg chg="add del mod">
          <ac:chgData name="דור אטיאס" userId="4b8a6f85bc93bb7a" providerId="LiveId" clId="{50E70FB9-83AA-3542-963F-2825C7E8D684}" dt="2024-03-27T13:42:47.848" v="941" actId="478"/>
          <ac:graphicFrameMkLst>
            <pc:docMk/>
            <pc:sldMk cId="3601518746" sldId="292"/>
            <ac:graphicFrameMk id="3" creationId="{4DCA84F2-9F59-72C0-2A70-C27B27BDCEB5}"/>
          </ac:graphicFrameMkLst>
        </pc:graphicFrameChg>
        <pc:graphicFrameChg chg="add mod">
          <ac:chgData name="דור אטיאס" userId="4b8a6f85bc93bb7a" providerId="LiveId" clId="{50E70FB9-83AA-3542-963F-2825C7E8D684}" dt="2024-03-27T13:42:51.706" v="951"/>
          <ac:graphicFrameMkLst>
            <pc:docMk/>
            <pc:sldMk cId="3601518746" sldId="292"/>
            <ac:graphicFrameMk id="4" creationId="{8FF58D97-4EDC-393E-1FA0-46677D3A68A1}"/>
          </ac:graphicFrameMkLst>
        </pc:graphicFrameChg>
        <pc:graphicFrameChg chg="add mod">
          <ac:chgData name="דור אטיאס" userId="4b8a6f85bc93bb7a" providerId="LiveId" clId="{50E70FB9-83AA-3542-963F-2825C7E8D684}" dt="2024-03-27T11:08:00.782" v="608" actId="12100"/>
          <ac:graphicFrameMkLst>
            <pc:docMk/>
            <pc:sldMk cId="3601518746" sldId="292"/>
            <ac:graphicFrameMk id="5" creationId="{6F94DA2A-F11E-4339-CC29-5D0E3F2968BE}"/>
          </ac:graphicFrameMkLst>
        </pc:graphicFrameChg>
      </pc:sldChg>
      <pc:sldChg chg="addSp delSp modSp mod modClrScheme chgLayout">
        <pc:chgData name="דור אטיאס" userId="4b8a6f85bc93bb7a" providerId="LiveId" clId="{50E70FB9-83AA-3542-963F-2825C7E8D684}" dt="2024-03-27T13:43:42.326" v="973" actId="1076"/>
        <pc:sldMkLst>
          <pc:docMk/>
          <pc:sldMk cId="473612298" sldId="293"/>
        </pc:sldMkLst>
        <pc:spChg chg="mod ord">
          <ac:chgData name="דור אטיאס" userId="4b8a6f85bc93bb7a" providerId="LiveId" clId="{50E70FB9-83AA-3542-963F-2825C7E8D684}" dt="2024-03-27T11:38:22.227" v="643" actId="700"/>
          <ac:spMkLst>
            <pc:docMk/>
            <pc:sldMk cId="473612298" sldId="293"/>
            <ac:spMk id="2" creationId="{F617197B-356A-37BD-D831-A12B2B56AA95}"/>
          </ac:spMkLst>
        </pc:spChg>
        <pc:spChg chg="mod ord">
          <ac:chgData name="דור אטיאס" userId="4b8a6f85bc93bb7a" providerId="LiveId" clId="{50E70FB9-83AA-3542-963F-2825C7E8D684}" dt="2024-03-27T13:05:43.555" v="731" actId="20577"/>
          <ac:spMkLst>
            <pc:docMk/>
            <pc:sldMk cId="473612298" sldId="293"/>
            <ac:spMk id="3" creationId="{78B15A7C-519D-99EA-B19B-4FA79FAC9F79}"/>
          </ac:spMkLst>
        </pc:spChg>
        <pc:spChg chg="add del mod ord">
          <ac:chgData name="דור אטיאס" userId="4b8a6f85bc93bb7a" providerId="LiveId" clId="{50E70FB9-83AA-3542-963F-2825C7E8D684}" dt="2024-03-27T11:38:23.869" v="644"/>
          <ac:spMkLst>
            <pc:docMk/>
            <pc:sldMk cId="473612298" sldId="293"/>
            <ac:spMk id="4" creationId="{A5842913-23A9-1229-2207-53E7E6324EB9}"/>
          </ac:spMkLst>
        </pc:spChg>
        <pc:spChg chg="add del mod">
          <ac:chgData name="דור אטיאס" userId="4b8a6f85bc93bb7a" providerId="LiveId" clId="{50E70FB9-83AA-3542-963F-2825C7E8D684}" dt="2024-03-27T11:38:48.068" v="646"/>
          <ac:spMkLst>
            <pc:docMk/>
            <pc:sldMk cId="473612298" sldId="293"/>
            <ac:spMk id="5" creationId="{55975E80-3FE8-7F1F-9DD8-B0D01125E6DD}"/>
          </ac:spMkLst>
        </pc:spChg>
        <pc:graphicFrameChg chg="add del mod">
          <ac:chgData name="דור אטיאס" userId="4b8a6f85bc93bb7a" providerId="LiveId" clId="{50E70FB9-83AA-3542-963F-2825C7E8D684}" dt="2024-03-27T13:43:32.754" v="962" actId="478"/>
          <ac:graphicFrameMkLst>
            <pc:docMk/>
            <pc:sldMk cId="473612298" sldId="293"/>
            <ac:graphicFrameMk id="8" creationId="{F42713DC-557A-EFF9-2D51-680D6B04BE40}"/>
          </ac:graphicFrameMkLst>
        </pc:graphicFrameChg>
        <pc:graphicFrameChg chg="add mod">
          <ac:chgData name="דור אטיאס" userId="4b8a6f85bc93bb7a" providerId="LiveId" clId="{50E70FB9-83AA-3542-963F-2825C7E8D684}" dt="2024-03-27T13:43:36.510" v="972"/>
          <ac:graphicFrameMkLst>
            <pc:docMk/>
            <pc:sldMk cId="473612298" sldId="293"/>
            <ac:graphicFrameMk id="9" creationId="{426221EA-246F-59E7-5997-34AEFB32516E}"/>
          </ac:graphicFrameMkLst>
        </pc:graphicFrameChg>
        <pc:picChg chg="add mod">
          <ac:chgData name="דור אטיאס" userId="4b8a6f85bc93bb7a" providerId="LiveId" clId="{50E70FB9-83AA-3542-963F-2825C7E8D684}" dt="2024-03-27T13:43:42.326" v="973" actId="1076"/>
          <ac:picMkLst>
            <pc:docMk/>
            <pc:sldMk cId="473612298" sldId="293"/>
            <ac:picMk id="6" creationId="{F458A289-2DF2-F19C-F096-938FA04F90C9}"/>
          </ac:picMkLst>
        </pc:picChg>
        <pc:picChg chg="add mod">
          <ac:chgData name="דור אטיאס" userId="4b8a6f85bc93bb7a" providerId="LiveId" clId="{50E70FB9-83AA-3542-963F-2825C7E8D684}" dt="2024-03-27T13:05:34.592" v="728" actId="1076"/>
          <ac:picMkLst>
            <pc:docMk/>
            <pc:sldMk cId="473612298" sldId="293"/>
            <ac:picMk id="7" creationId="{97DEF560-CEE5-DBA8-6481-7BA31936762B}"/>
          </ac:picMkLst>
        </pc:picChg>
        <pc:picChg chg="add del mod">
          <ac:chgData name="דור אטיאס" userId="4b8a6f85bc93bb7a" providerId="LiveId" clId="{50E70FB9-83AA-3542-963F-2825C7E8D684}" dt="2024-03-27T11:38:43.197" v="645" actId="21"/>
          <ac:picMkLst>
            <pc:docMk/>
            <pc:sldMk cId="473612298" sldId="293"/>
            <ac:picMk id="1026" creationId="{1A185042-647F-EEF8-F1D6-8858188844E7}"/>
          </ac:picMkLst>
        </pc:picChg>
      </pc:sldChg>
      <pc:sldChg chg="addSp delSp modSp mod modNotesTx">
        <pc:chgData name="דור אטיאס" userId="4b8a6f85bc93bb7a" providerId="LiveId" clId="{50E70FB9-83AA-3542-963F-2825C7E8D684}" dt="2024-03-27T13:45:27.144" v="1008"/>
        <pc:sldMkLst>
          <pc:docMk/>
          <pc:sldMk cId="3967905900" sldId="295"/>
        </pc:sldMkLst>
        <pc:spChg chg="del">
          <ac:chgData name="דור אטיאס" userId="4b8a6f85bc93bb7a" providerId="LiveId" clId="{50E70FB9-83AA-3542-963F-2825C7E8D684}" dt="2024-03-27T13:32:06.843" v="761" actId="26606"/>
          <ac:spMkLst>
            <pc:docMk/>
            <pc:sldMk cId="3967905900" sldId="295"/>
            <ac:spMk id="3" creationId="{78B15A7C-519D-99EA-B19B-4FA79FAC9F79}"/>
          </ac:spMkLst>
        </pc:spChg>
        <pc:graphicFrameChg chg="add del mod">
          <ac:chgData name="דור אטיאס" userId="4b8a6f85bc93bb7a" providerId="LiveId" clId="{50E70FB9-83AA-3542-963F-2825C7E8D684}" dt="2024-03-27T13:45:22.681" v="998" actId="478"/>
          <ac:graphicFrameMkLst>
            <pc:docMk/>
            <pc:sldMk cId="3967905900" sldId="295"/>
            <ac:graphicFrameMk id="4" creationId="{8D8B6F5A-5851-0708-8BB5-2CA00EFEFE14}"/>
          </ac:graphicFrameMkLst>
        </pc:graphicFrameChg>
        <pc:graphicFrameChg chg="add mod">
          <ac:chgData name="דור אטיאס" userId="4b8a6f85bc93bb7a" providerId="LiveId" clId="{50E70FB9-83AA-3542-963F-2825C7E8D684}" dt="2024-03-27T13:36:03.776" v="772" actId="12100"/>
          <ac:graphicFrameMkLst>
            <pc:docMk/>
            <pc:sldMk cId="3967905900" sldId="295"/>
            <ac:graphicFrameMk id="5" creationId="{A1E18975-D9F7-AA61-1114-D96D7CE9558C}"/>
          </ac:graphicFrameMkLst>
        </pc:graphicFrameChg>
        <pc:graphicFrameChg chg="add mod">
          <ac:chgData name="דור אטיאס" userId="4b8a6f85bc93bb7a" providerId="LiveId" clId="{50E70FB9-83AA-3542-963F-2825C7E8D684}" dt="2024-03-27T13:45:27.144" v="1008"/>
          <ac:graphicFrameMkLst>
            <pc:docMk/>
            <pc:sldMk cId="3967905900" sldId="295"/>
            <ac:graphicFrameMk id="6" creationId="{A4477CAD-81FE-9766-07B4-EB1D1EB3DD09}"/>
          </ac:graphicFrameMkLst>
        </pc:graphicFrameChg>
      </pc:sldChg>
      <pc:sldChg chg="addSp delSp modSp mod">
        <pc:chgData name="דור אטיאס" userId="4b8a6f85bc93bb7a" providerId="LiveId" clId="{50E70FB9-83AA-3542-963F-2825C7E8D684}" dt="2024-03-27T13:47:28.722" v="1046"/>
        <pc:sldMkLst>
          <pc:docMk/>
          <pc:sldMk cId="4027373716" sldId="296"/>
        </pc:sldMkLst>
        <pc:spChg chg="mod">
          <ac:chgData name="דור אטיאס" userId="4b8a6f85bc93bb7a" providerId="LiveId" clId="{50E70FB9-83AA-3542-963F-2825C7E8D684}" dt="2024-03-27T13:37:58.900" v="850" actId="20577"/>
          <ac:spMkLst>
            <pc:docMk/>
            <pc:sldMk cId="4027373716" sldId="296"/>
            <ac:spMk id="3" creationId="{78B15A7C-519D-99EA-B19B-4FA79FAC9F79}"/>
          </ac:spMkLst>
        </pc:spChg>
        <pc:graphicFrameChg chg="add del mod">
          <ac:chgData name="דור אטיאס" userId="4b8a6f85bc93bb7a" providerId="LiveId" clId="{50E70FB9-83AA-3542-963F-2825C7E8D684}" dt="2024-03-27T13:47:23.775" v="1036" actId="478"/>
          <ac:graphicFrameMkLst>
            <pc:docMk/>
            <pc:sldMk cId="4027373716" sldId="296"/>
            <ac:graphicFrameMk id="4" creationId="{A7FA2FDE-3B5B-1494-F7A1-018BBAC9B119}"/>
          </ac:graphicFrameMkLst>
        </pc:graphicFrameChg>
        <pc:graphicFrameChg chg="add mod">
          <ac:chgData name="דור אטיאס" userId="4b8a6f85bc93bb7a" providerId="LiveId" clId="{50E70FB9-83AA-3542-963F-2825C7E8D684}" dt="2024-03-27T13:47:28.722" v="1046"/>
          <ac:graphicFrameMkLst>
            <pc:docMk/>
            <pc:sldMk cId="4027373716" sldId="296"/>
            <ac:graphicFrameMk id="5" creationId="{F635A006-B0AE-700E-7608-B2902D818456}"/>
          </ac:graphicFrameMkLst>
        </pc:graphicFrameChg>
      </pc:sldChg>
      <pc:sldChg chg="addSp delSp modSp mod">
        <pc:chgData name="דור אטיאס" userId="4b8a6f85bc93bb7a" providerId="LiveId" clId="{50E70FB9-83AA-3542-963F-2825C7E8D684}" dt="2024-03-27T16:09:00.540" v="1122" actId="1037"/>
        <pc:sldMkLst>
          <pc:docMk/>
          <pc:sldMk cId="3272982543" sldId="297"/>
        </pc:sldMkLst>
        <pc:spChg chg="mod">
          <ac:chgData name="דור אטיאס" userId="4b8a6f85bc93bb7a" providerId="LiveId" clId="{50E70FB9-83AA-3542-963F-2825C7E8D684}" dt="2024-03-27T15:46:49.827" v="1093" actId="20577"/>
          <ac:spMkLst>
            <pc:docMk/>
            <pc:sldMk cId="3272982543" sldId="297"/>
            <ac:spMk id="3" creationId="{EA164561-FCB8-8BE8-20C1-1054F69C433E}"/>
          </ac:spMkLst>
        </pc:spChg>
        <pc:graphicFrameChg chg="add del mod">
          <ac:chgData name="דור אטיאס" userId="4b8a6f85bc93bb7a" providerId="LiveId" clId="{50E70FB9-83AA-3542-963F-2825C7E8D684}" dt="2024-03-27T13:43:06.099" v="954" actId="478"/>
          <ac:graphicFrameMkLst>
            <pc:docMk/>
            <pc:sldMk cId="3272982543" sldId="297"/>
            <ac:graphicFrameMk id="4" creationId="{B3EB288F-BD2C-ED49-A8C9-E3E66C9A0E66}"/>
          </ac:graphicFrameMkLst>
        </pc:graphicFrameChg>
        <pc:graphicFrameChg chg="add mod">
          <ac:chgData name="דור אטיאס" userId="4b8a6f85bc93bb7a" providerId="LiveId" clId="{50E70FB9-83AA-3542-963F-2825C7E8D684}" dt="2024-03-27T13:43:06.551" v="955"/>
          <ac:graphicFrameMkLst>
            <pc:docMk/>
            <pc:sldMk cId="3272982543" sldId="297"/>
            <ac:graphicFrameMk id="5" creationId="{E2B5F447-8E2C-D7BF-F274-8E0E6407B522}"/>
          </ac:graphicFrameMkLst>
        </pc:graphicFrameChg>
        <pc:picChg chg="add mod modCrop">
          <ac:chgData name="דור אטיאס" userId="4b8a6f85bc93bb7a" providerId="LiveId" clId="{50E70FB9-83AA-3542-963F-2825C7E8D684}" dt="2024-03-27T16:09:00.540" v="1122" actId="1037"/>
          <ac:picMkLst>
            <pc:docMk/>
            <pc:sldMk cId="3272982543" sldId="297"/>
            <ac:picMk id="6" creationId="{777E0EEC-A76C-E687-7EA0-A64E42553149}"/>
          </ac:picMkLst>
        </pc:picChg>
      </pc:sldChg>
      <pc:sldChg chg="addSp delSp modSp mod modNotesTx">
        <pc:chgData name="דור אטיאס" userId="4b8a6f85bc93bb7a" providerId="LiveId" clId="{50E70FB9-83AA-3542-963F-2825C7E8D684}" dt="2024-03-27T15:47:00.917" v="1102" actId="20577"/>
        <pc:sldMkLst>
          <pc:docMk/>
          <pc:sldMk cId="3263284996" sldId="298"/>
        </pc:sldMkLst>
        <pc:spChg chg="mod">
          <ac:chgData name="דור אטיאס" userId="4b8a6f85bc93bb7a" providerId="LiveId" clId="{50E70FB9-83AA-3542-963F-2825C7E8D684}" dt="2024-03-27T15:47:00.917" v="1102" actId="20577"/>
          <ac:spMkLst>
            <pc:docMk/>
            <pc:sldMk cId="3263284996" sldId="298"/>
            <ac:spMk id="3" creationId="{DF70BECD-7676-A706-C407-55727EE0E648}"/>
          </ac:spMkLst>
        </pc:spChg>
        <pc:graphicFrameChg chg="add del mod">
          <ac:chgData name="דור אטיאס" userId="4b8a6f85bc93bb7a" providerId="LiveId" clId="{50E70FB9-83AA-3542-963F-2825C7E8D684}" dt="2024-03-27T13:43:11.273" v="956" actId="478"/>
          <ac:graphicFrameMkLst>
            <pc:docMk/>
            <pc:sldMk cId="3263284996" sldId="298"/>
            <ac:graphicFrameMk id="5" creationId="{CB44DD00-4EDE-21BA-483C-FDEB8C517C7A}"/>
          </ac:graphicFrameMkLst>
        </pc:graphicFrameChg>
        <pc:graphicFrameChg chg="add mod">
          <ac:chgData name="דור אטיאס" userId="4b8a6f85bc93bb7a" providerId="LiveId" clId="{50E70FB9-83AA-3542-963F-2825C7E8D684}" dt="2024-03-27T13:43:11.720" v="957"/>
          <ac:graphicFrameMkLst>
            <pc:docMk/>
            <pc:sldMk cId="3263284996" sldId="298"/>
            <ac:graphicFrameMk id="6" creationId="{D048F348-D279-92F0-5F4B-7402BF5E8DA5}"/>
          </ac:graphicFrameMkLst>
        </pc:graphicFrameChg>
        <pc:picChg chg="mod">
          <ac:chgData name="דור אטיאס" userId="4b8a6f85bc93bb7a" providerId="LiveId" clId="{50E70FB9-83AA-3542-963F-2825C7E8D684}" dt="2024-03-27T11:43:05.888" v="668" actId="1076"/>
          <ac:picMkLst>
            <pc:docMk/>
            <pc:sldMk cId="3263284996" sldId="298"/>
            <ac:picMk id="4" creationId="{EFDE9113-E9CB-461E-6E6C-B27507F86CDE}"/>
          </ac:picMkLst>
        </pc:picChg>
      </pc:sldChg>
      <pc:sldChg chg="modSp del mod">
        <pc:chgData name="דור אטיאס" userId="4b8a6f85bc93bb7a" providerId="LiveId" clId="{50E70FB9-83AA-3542-963F-2825C7E8D684}" dt="2024-03-27T12:32:13.589" v="679" actId="2696"/>
        <pc:sldMkLst>
          <pc:docMk/>
          <pc:sldMk cId="2779592244" sldId="299"/>
        </pc:sldMkLst>
        <pc:spChg chg="mod">
          <ac:chgData name="דור אטיאס" userId="4b8a6f85bc93bb7a" providerId="LiveId" clId="{50E70FB9-83AA-3542-963F-2825C7E8D684}" dt="2024-03-27T12:31:53.792" v="677" actId="20577"/>
          <ac:spMkLst>
            <pc:docMk/>
            <pc:sldMk cId="2779592244" sldId="299"/>
            <ac:spMk id="3" creationId="{AA76E2D6-6AEB-6599-FC82-3E6884EB7FE7}"/>
          </ac:spMkLst>
        </pc:spChg>
      </pc:sldChg>
      <pc:sldChg chg="ord">
        <pc:chgData name="דור אטיאס" userId="4b8a6f85bc93bb7a" providerId="LiveId" clId="{50E70FB9-83AA-3542-963F-2825C7E8D684}" dt="2024-03-26T17:14:13.781" v="79" actId="20578"/>
        <pc:sldMkLst>
          <pc:docMk/>
          <pc:sldMk cId="3998635167" sldId="300"/>
        </pc:sldMkLst>
      </pc:sldChg>
      <pc:sldChg chg="addSp delSp modSp mod modNotesTx">
        <pc:chgData name="דור אטיאס" userId="4b8a6f85bc93bb7a" providerId="LiveId" clId="{50E70FB9-83AA-3542-963F-2825C7E8D684}" dt="2024-03-27T13:43:16.742" v="959"/>
        <pc:sldMkLst>
          <pc:docMk/>
          <pc:sldMk cId="2441714348" sldId="302"/>
        </pc:sldMkLst>
        <pc:spChg chg="del mod">
          <ac:chgData name="דור אטיאס" userId="4b8a6f85bc93bb7a" providerId="LiveId" clId="{50E70FB9-83AA-3542-963F-2825C7E8D684}" dt="2024-03-27T12:30:55.386" v="674"/>
          <ac:spMkLst>
            <pc:docMk/>
            <pc:sldMk cId="2441714348" sldId="302"/>
            <ac:spMk id="3" creationId="{343BA44A-3D3A-334C-AC24-643D7779251E}"/>
          </ac:spMkLst>
        </pc:spChg>
        <pc:graphicFrameChg chg="add del mod">
          <ac:chgData name="דור אטיאס" userId="4b8a6f85bc93bb7a" providerId="LiveId" clId="{50E70FB9-83AA-3542-963F-2825C7E8D684}" dt="2024-03-27T13:43:16.265" v="958" actId="478"/>
          <ac:graphicFrameMkLst>
            <pc:docMk/>
            <pc:sldMk cId="2441714348" sldId="302"/>
            <ac:graphicFrameMk id="4" creationId="{36AC77F0-4FE8-280D-C26D-A538C9345B92}"/>
          </ac:graphicFrameMkLst>
        </pc:graphicFrameChg>
        <pc:graphicFrameChg chg="add mod">
          <ac:chgData name="דור אטיאס" userId="4b8a6f85bc93bb7a" providerId="LiveId" clId="{50E70FB9-83AA-3542-963F-2825C7E8D684}" dt="2024-03-27T13:43:16.742" v="959"/>
          <ac:graphicFrameMkLst>
            <pc:docMk/>
            <pc:sldMk cId="2441714348" sldId="302"/>
            <ac:graphicFrameMk id="5" creationId="{3802C80A-C0CC-F533-5268-6A015A672B8D}"/>
          </ac:graphicFrameMkLst>
        </pc:graphicFrameChg>
        <pc:picChg chg="add mod">
          <ac:chgData name="דור אטיאס" userId="4b8a6f85bc93bb7a" providerId="LiveId" clId="{50E70FB9-83AA-3542-963F-2825C7E8D684}" dt="2024-03-27T12:30:55.386" v="674"/>
          <ac:picMkLst>
            <pc:docMk/>
            <pc:sldMk cId="2441714348" sldId="302"/>
            <ac:picMk id="3074" creationId="{DF74C6AB-BB80-CC27-ECD2-1BACDB761CB1}"/>
          </ac:picMkLst>
        </pc:picChg>
      </pc:sldChg>
      <pc:sldChg chg="addSp delSp modSp mod modNotesTx">
        <pc:chgData name="דור אטיאס" userId="4b8a6f85bc93bb7a" providerId="LiveId" clId="{50E70FB9-83AA-3542-963F-2825C7E8D684}" dt="2024-03-27T15:47:19.545" v="1108" actId="20577"/>
        <pc:sldMkLst>
          <pc:docMk/>
          <pc:sldMk cId="4047695262" sldId="303"/>
        </pc:sldMkLst>
        <pc:spChg chg="mod">
          <ac:chgData name="דור אטיאס" userId="4b8a6f85bc93bb7a" providerId="LiveId" clId="{50E70FB9-83AA-3542-963F-2825C7E8D684}" dt="2024-03-27T15:47:19.545" v="1108" actId="20577"/>
          <ac:spMkLst>
            <pc:docMk/>
            <pc:sldMk cId="4047695262" sldId="303"/>
            <ac:spMk id="3" creationId="{330BD9BD-EAD6-9314-5486-42FDD72E7ACD}"/>
          </ac:spMkLst>
        </pc:spChg>
        <pc:graphicFrameChg chg="add del mod">
          <ac:chgData name="דור אטיאס" userId="4b8a6f85bc93bb7a" providerId="LiveId" clId="{50E70FB9-83AA-3542-963F-2825C7E8D684}" dt="2024-03-27T13:43:22.824" v="960" actId="478"/>
          <ac:graphicFrameMkLst>
            <pc:docMk/>
            <pc:sldMk cId="4047695262" sldId="303"/>
            <ac:graphicFrameMk id="4" creationId="{F9F26C96-89AB-4A23-0C19-FE8235263343}"/>
          </ac:graphicFrameMkLst>
        </pc:graphicFrameChg>
        <pc:graphicFrameChg chg="add mod">
          <ac:chgData name="דור אטיאס" userId="4b8a6f85bc93bb7a" providerId="LiveId" clId="{50E70FB9-83AA-3542-963F-2825C7E8D684}" dt="2024-03-27T13:43:23.578" v="961"/>
          <ac:graphicFrameMkLst>
            <pc:docMk/>
            <pc:sldMk cId="4047695262" sldId="303"/>
            <ac:graphicFrameMk id="5" creationId="{C4E5084B-2591-D8D5-1FF8-07DB5F227080}"/>
          </ac:graphicFrameMkLst>
        </pc:graphicFrameChg>
      </pc:sldChg>
      <pc:sldChg chg="addSp delSp modSp mod">
        <pc:chgData name="דור אטיאס" userId="4b8a6f85bc93bb7a" providerId="LiveId" clId="{50E70FB9-83AA-3542-963F-2825C7E8D684}" dt="2024-03-27T13:44:16.793" v="989" actId="1076"/>
        <pc:sldMkLst>
          <pc:docMk/>
          <pc:sldMk cId="1432741034" sldId="304"/>
        </pc:sldMkLst>
        <pc:spChg chg="add del mod">
          <ac:chgData name="דור אטיאס" userId="4b8a6f85bc93bb7a" providerId="LiveId" clId="{50E70FB9-83AA-3542-963F-2825C7E8D684}" dt="2024-03-27T13:44:16.793" v="989" actId="1076"/>
          <ac:spMkLst>
            <pc:docMk/>
            <pc:sldMk cId="1432741034" sldId="304"/>
            <ac:spMk id="6" creationId="{6B961245-DCB4-83B0-92D9-A7B9AD16F13F}"/>
          </ac:spMkLst>
        </pc:spChg>
        <pc:graphicFrameChg chg="add del mod">
          <ac:chgData name="דור אטיאס" userId="4b8a6f85bc93bb7a" providerId="LiveId" clId="{50E70FB9-83AA-3542-963F-2825C7E8D684}" dt="2024-03-27T13:43:51.060" v="974" actId="478"/>
          <ac:graphicFrameMkLst>
            <pc:docMk/>
            <pc:sldMk cId="1432741034" sldId="304"/>
            <ac:graphicFrameMk id="3" creationId="{829B3DA9-727B-59E8-1416-25800B0B45B2}"/>
          </ac:graphicFrameMkLst>
        </pc:graphicFrameChg>
        <pc:graphicFrameChg chg="add mod">
          <ac:chgData name="דור אטיאס" userId="4b8a6f85bc93bb7a" providerId="LiveId" clId="{50E70FB9-83AA-3542-963F-2825C7E8D684}" dt="2024-03-27T13:43:56.220" v="984"/>
          <ac:graphicFrameMkLst>
            <pc:docMk/>
            <pc:sldMk cId="1432741034" sldId="304"/>
            <ac:graphicFrameMk id="4" creationId="{8DA96562-5637-BBE8-D999-A5F4FF2C3951}"/>
          </ac:graphicFrameMkLst>
        </pc:graphicFrameChg>
        <pc:graphicFrameChg chg="mod">
          <ac:chgData name="דור אטיאס" userId="4b8a6f85bc93bb7a" providerId="LiveId" clId="{50E70FB9-83AA-3542-963F-2825C7E8D684}" dt="2024-03-27T13:44:07.868" v="986" actId="1076"/>
          <ac:graphicFrameMkLst>
            <pc:docMk/>
            <pc:sldMk cId="1432741034" sldId="304"/>
            <ac:graphicFrameMk id="5" creationId="{1A20193E-D03C-19EE-7A75-132D5E486530}"/>
          </ac:graphicFrameMkLst>
        </pc:graphicFrameChg>
      </pc:sldChg>
      <pc:sldChg chg="addSp delSp modSp mod modAnim">
        <pc:chgData name="דור אטיאס" userId="4b8a6f85bc93bb7a" providerId="LiveId" clId="{50E70FB9-83AA-3542-963F-2825C7E8D684}" dt="2024-04-01T07:54:29.927" v="1353"/>
        <pc:sldMkLst>
          <pc:docMk/>
          <pc:sldMk cId="2408538487" sldId="305"/>
        </pc:sldMkLst>
        <pc:graphicFrameChg chg="add del mod">
          <ac:chgData name="דור אטיאס" userId="4b8a6f85bc93bb7a" providerId="LiveId" clId="{50E70FB9-83AA-3542-963F-2825C7E8D684}" dt="2024-03-27T13:44:26.110" v="990" actId="478"/>
          <ac:graphicFrameMkLst>
            <pc:docMk/>
            <pc:sldMk cId="2408538487" sldId="305"/>
            <ac:graphicFrameMk id="4" creationId="{58C3E49C-2FAA-6595-847E-8839B2AC75DF}"/>
          </ac:graphicFrameMkLst>
        </pc:graphicFrameChg>
        <pc:graphicFrameChg chg="add mod">
          <ac:chgData name="דור אטיאס" userId="4b8a6f85bc93bb7a" providerId="LiveId" clId="{50E70FB9-83AA-3542-963F-2825C7E8D684}" dt="2024-03-27T13:44:26.829" v="991"/>
          <ac:graphicFrameMkLst>
            <pc:docMk/>
            <pc:sldMk cId="2408538487" sldId="305"/>
            <ac:graphicFrameMk id="5" creationId="{3E63C993-6DC0-503D-CE76-33DB5414DCEB}"/>
          </ac:graphicFrameMkLst>
        </pc:graphicFrameChg>
        <pc:picChg chg="mod modCrop">
          <ac:chgData name="דור אטיאס" userId="4b8a6f85bc93bb7a" providerId="LiveId" clId="{50E70FB9-83AA-3542-963F-2825C7E8D684}" dt="2024-03-27T13:44:56.605" v="994" actId="732"/>
          <ac:picMkLst>
            <pc:docMk/>
            <pc:sldMk cId="2408538487" sldId="305"/>
            <ac:picMk id="6" creationId="{F3643308-ED6F-9A5A-7E00-E161F06A24DE}"/>
          </ac:picMkLst>
        </pc:picChg>
      </pc:sldChg>
      <pc:sldChg chg="addSp delSp modSp mod modAnim">
        <pc:chgData name="דור אטיאס" userId="4b8a6f85bc93bb7a" providerId="LiveId" clId="{50E70FB9-83AA-3542-963F-2825C7E8D684}" dt="2024-04-01T07:54:33.385" v="1354"/>
        <pc:sldMkLst>
          <pc:docMk/>
          <pc:sldMk cId="3021680149" sldId="306"/>
        </pc:sldMkLst>
        <pc:graphicFrameChg chg="add del mod">
          <ac:chgData name="דור אטיאס" userId="4b8a6f85bc93bb7a" providerId="LiveId" clId="{50E70FB9-83AA-3542-963F-2825C7E8D684}" dt="2024-03-27T13:45:11.404" v="995" actId="478"/>
          <ac:graphicFrameMkLst>
            <pc:docMk/>
            <pc:sldMk cId="3021680149" sldId="306"/>
            <ac:graphicFrameMk id="4" creationId="{030EBDAD-3993-2180-83ED-835023D114AD}"/>
          </ac:graphicFrameMkLst>
        </pc:graphicFrameChg>
        <pc:graphicFrameChg chg="add mod">
          <ac:chgData name="דור אטיאס" userId="4b8a6f85bc93bb7a" providerId="LiveId" clId="{50E70FB9-83AA-3542-963F-2825C7E8D684}" dt="2024-03-27T13:45:11.894" v="996"/>
          <ac:graphicFrameMkLst>
            <pc:docMk/>
            <pc:sldMk cId="3021680149" sldId="306"/>
            <ac:graphicFrameMk id="5" creationId="{E8D1F7E6-69DB-2C81-8CBF-98EDA8D127EF}"/>
          </ac:graphicFrameMkLst>
        </pc:graphicFrameChg>
        <pc:picChg chg="mod">
          <ac:chgData name="דור אטיאס" userId="4b8a6f85bc93bb7a" providerId="LiveId" clId="{50E70FB9-83AA-3542-963F-2825C7E8D684}" dt="2024-03-27T13:45:17.176" v="997" actId="14100"/>
          <ac:picMkLst>
            <pc:docMk/>
            <pc:sldMk cId="3021680149" sldId="306"/>
            <ac:picMk id="7" creationId="{F5CDA6DD-3209-522C-129A-57335D37F6A1}"/>
          </ac:picMkLst>
        </pc:picChg>
      </pc:sldChg>
      <pc:sldChg chg="addSp delSp modSp mod">
        <pc:chgData name="דור אטיאס" userId="4b8a6f85bc93bb7a" providerId="LiveId" clId="{50E70FB9-83AA-3542-963F-2825C7E8D684}" dt="2024-03-27T13:46:55.342" v="1029" actId="1076"/>
        <pc:sldMkLst>
          <pc:docMk/>
          <pc:sldMk cId="693158803" sldId="307"/>
        </pc:sldMkLst>
        <pc:spChg chg="mod">
          <ac:chgData name="דור אטיאס" userId="4b8a6f85bc93bb7a" providerId="LiveId" clId="{50E70FB9-83AA-3542-963F-2825C7E8D684}" dt="2024-03-27T13:36:53.752" v="796"/>
          <ac:spMkLst>
            <pc:docMk/>
            <pc:sldMk cId="693158803" sldId="307"/>
            <ac:spMk id="2" creationId="{7C5E0EA6-42A6-C48C-2E47-81D77FE94B4E}"/>
          </ac:spMkLst>
        </pc:spChg>
        <pc:spChg chg="mod">
          <ac:chgData name="דור אטיאס" userId="4b8a6f85bc93bb7a" providerId="LiveId" clId="{50E70FB9-83AA-3542-963F-2825C7E8D684}" dt="2024-03-27T13:46:55.342" v="1029" actId="1076"/>
          <ac:spMkLst>
            <pc:docMk/>
            <pc:sldMk cId="693158803" sldId="307"/>
            <ac:spMk id="3" creationId="{A4C3B8AB-8E5F-F047-92B3-910E04FF92AB}"/>
          </ac:spMkLst>
        </pc:spChg>
        <pc:graphicFrameChg chg="add del mod">
          <ac:chgData name="דור אטיאס" userId="4b8a6f85bc93bb7a" providerId="LiveId" clId="{50E70FB9-83AA-3542-963F-2825C7E8D684}" dt="2024-03-27T13:46:15.472" v="1009" actId="478"/>
          <ac:graphicFrameMkLst>
            <pc:docMk/>
            <pc:sldMk cId="693158803" sldId="307"/>
            <ac:graphicFrameMk id="5" creationId="{B8B711B0-1D04-3659-37BD-1DC2A0924E8B}"/>
          </ac:graphicFrameMkLst>
        </pc:graphicFrameChg>
        <pc:graphicFrameChg chg="add mod">
          <ac:chgData name="דור אטיאס" userId="4b8a6f85bc93bb7a" providerId="LiveId" clId="{50E70FB9-83AA-3542-963F-2825C7E8D684}" dt="2024-03-27T13:46:15.949" v="1010"/>
          <ac:graphicFrameMkLst>
            <pc:docMk/>
            <pc:sldMk cId="693158803" sldId="307"/>
            <ac:graphicFrameMk id="6" creationId="{F4E89EFC-667B-BA1C-6616-4477BFEFAC57}"/>
          </ac:graphicFrameMkLst>
        </pc:graphicFrameChg>
        <pc:picChg chg="mod">
          <ac:chgData name="דור אטיאס" userId="4b8a6f85bc93bb7a" providerId="LiveId" clId="{50E70FB9-83AA-3542-963F-2825C7E8D684}" dt="2024-03-27T13:46:48.635" v="1028" actId="1035"/>
          <ac:picMkLst>
            <pc:docMk/>
            <pc:sldMk cId="693158803" sldId="307"/>
            <ac:picMk id="4" creationId="{C40BD9F4-0FDC-F1AB-7AAF-E3309FE025F2}"/>
          </ac:picMkLst>
        </pc:picChg>
      </pc:sldChg>
      <pc:sldChg chg="del">
        <pc:chgData name="דור אטיאס" userId="4b8a6f85bc93bb7a" providerId="LiveId" clId="{50E70FB9-83AA-3542-963F-2825C7E8D684}" dt="2024-03-27T13:03:17.356" v="721" actId="2696"/>
        <pc:sldMkLst>
          <pc:docMk/>
          <pc:sldMk cId="3263426432" sldId="308"/>
        </pc:sldMkLst>
      </pc:sldChg>
      <pc:sldChg chg="addSp delSp modSp mod">
        <pc:chgData name="דור אטיאס" userId="4b8a6f85bc93bb7a" providerId="LiveId" clId="{50E70FB9-83AA-3542-963F-2825C7E8D684}" dt="2024-03-27T18:01:08.878" v="1200" actId="732"/>
        <pc:sldMkLst>
          <pc:docMk/>
          <pc:sldMk cId="2274436994" sldId="309"/>
        </pc:sldMkLst>
        <pc:spChg chg="mod">
          <ac:chgData name="דור אטיאס" userId="4b8a6f85bc93bb7a" providerId="LiveId" clId="{50E70FB9-83AA-3542-963F-2825C7E8D684}" dt="2024-03-27T13:36:51.418" v="793"/>
          <ac:spMkLst>
            <pc:docMk/>
            <pc:sldMk cId="2274436994" sldId="309"/>
            <ac:spMk id="7" creationId="{55E427AA-C646-0E72-312F-50AC45AED344}"/>
          </ac:spMkLst>
        </pc:spChg>
        <pc:graphicFrameChg chg="add del mod">
          <ac:chgData name="דור אטיאס" userId="4b8a6f85bc93bb7a" providerId="LiveId" clId="{50E70FB9-83AA-3542-963F-2825C7E8D684}" dt="2024-03-27T13:47:01.510" v="1030" actId="478"/>
          <ac:graphicFrameMkLst>
            <pc:docMk/>
            <pc:sldMk cId="2274436994" sldId="309"/>
            <ac:graphicFrameMk id="2" creationId="{EDFAFAF1-F54A-BF30-EE7E-960AC90ABAD8}"/>
          </ac:graphicFrameMkLst>
        </pc:graphicFrameChg>
        <pc:graphicFrameChg chg="add mod">
          <ac:chgData name="דור אטיאס" userId="4b8a6f85bc93bb7a" providerId="LiveId" clId="{50E70FB9-83AA-3542-963F-2825C7E8D684}" dt="2024-03-27T13:47:01.909" v="1031"/>
          <ac:graphicFrameMkLst>
            <pc:docMk/>
            <pc:sldMk cId="2274436994" sldId="309"/>
            <ac:graphicFrameMk id="3" creationId="{AA087442-7C66-935F-A5D4-F3E4A0BA0B32}"/>
          </ac:graphicFrameMkLst>
        </pc:graphicFrameChg>
        <pc:picChg chg="mod modCrop">
          <ac:chgData name="דור אטיאס" userId="4b8a6f85bc93bb7a" providerId="LiveId" clId="{50E70FB9-83AA-3542-963F-2825C7E8D684}" dt="2024-03-27T18:01:08.878" v="1200" actId="732"/>
          <ac:picMkLst>
            <pc:docMk/>
            <pc:sldMk cId="2274436994" sldId="309"/>
            <ac:picMk id="4" creationId="{D1D3A657-6531-E7B8-FB1D-B995A3D41779}"/>
          </ac:picMkLst>
        </pc:picChg>
      </pc:sldChg>
      <pc:sldChg chg="addSp delSp modSp mod">
        <pc:chgData name="דור אטיאס" userId="4b8a6f85bc93bb7a" providerId="LiveId" clId="{50E70FB9-83AA-3542-963F-2825C7E8D684}" dt="2024-03-28T15:45:44.324" v="1220" actId="14826"/>
        <pc:sldMkLst>
          <pc:docMk/>
          <pc:sldMk cId="1498598063" sldId="310"/>
        </pc:sldMkLst>
        <pc:graphicFrameChg chg="add del mod">
          <ac:chgData name="דור אטיאס" userId="4b8a6f85bc93bb7a" providerId="LiveId" clId="{50E70FB9-83AA-3542-963F-2825C7E8D684}" dt="2024-03-27T13:47:06.889" v="1032" actId="478"/>
          <ac:graphicFrameMkLst>
            <pc:docMk/>
            <pc:sldMk cId="1498598063" sldId="310"/>
            <ac:graphicFrameMk id="2" creationId="{3707FE91-151B-712D-9457-CF294E4D7927}"/>
          </ac:graphicFrameMkLst>
        </pc:graphicFrameChg>
        <pc:graphicFrameChg chg="add mod">
          <ac:chgData name="דור אטיאס" userId="4b8a6f85bc93bb7a" providerId="LiveId" clId="{50E70FB9-83AA-3542-963F-2825C7E8D684}" dt="2024-03-27T13:47:07.313" v="1033"/>
          <ac:graphicFrameMkLst>
            <pc:docMk/>
            <pc:sldMk cId="1498598063" sldId="310"/>
            <ac:graphicFrameMk id="3" creationId="{0392B747-BC65-FC8D-8DAB-E47711DAD8D2}"/>
          </ac:graphicFrameMkLst>
        </pc:graphicFrameChg>
        <pc:picChg chg="mod modCrop">
          <ac:chgData name="דור אטיאס" userId="4b8a6f85bc93bb7a" providerId="LiveId" clId="{50E70FB9-83AA-3542-963F-2825C7E8D684}" dt="2024-03-28T15:45:44.324" v="1220" actId="14826"/>
          <ac:picMkLst>
            <pc:docMk/>
            <pc:sldMk cId="1498598063" sldId="310"/>
            <ac:picMk id="4" creationId="{38F8498A-2F1C-BB06-DABD-FB6C5E2D08CF}"/>
          </ac:picMkLst>
        </pc:picChg>
      </pc:sldChg>
      <pc:sldChg chg="addSp delSp modSp del mod">
        <pc:chgData name="דור אטיאס" userId="4b8a6f85bc93bb7a" providerId="LiveId" clId="{50E70FB9-83AA-3542-963F-2825C7E8D684}" dt="2024-03-28T15:45:35.837" v="1219" actId="2696"/>
        <pc:sldMkLst>
          <pc:docMk/>
          <pc:sldMk cId="1500204409" sldId="311"/>
        </pc:sldMkLst>
        <pc:spChg chg="mod">
          <ac:chgData name="דור אטיאס" userId="4b8a6f85bc93bb7a" providerId="LiveId" clId="{50E70FB9-83AA-3542-963F-2825C7E8D684}" dt="2024-03-27T11:02:47.819" v="594" actId="1076"/>
          <ac:spMkLst>
            <pc:docMk/>
            <pc:sldMk cId="1500204409" sldId="311"/>
            <ac:spMk id="6" creationId="{5CE28E5D-AC6C-6025-4B7A-8DF400C1FD1C}"/>
          </ac:spMkLst>
        </pc:spChg>
        <pc:graphicFrameChg chg="add del mod">
          <ac:chgData name="דור אטיאס" userId="4b8a6f85bc93bb7a" providerId="LiveId" clId="{50E70FB9-83AA-3542-963F-2825C7E8D684}" dt="2024-03-27T13:47:13.059" v="1034" actId="478"/>
          <ac:graphicFrameMkLst>
            <pc:docMk/>
            <pc:sldMk cId="1500204409" sldId="311"/>
            <ac:graphicFrameMk id="2" creationId="{3250ADA6-E2C0-32B5-BD36-030591C3121A}"/>
          </ac:graphicFrameMkLst>
        </pc:graphicFrameChg>
        <pc:graphicFrameChg chg="add mod">
          <ac:chgData name="דור אטיאס" userId="4b8a6f85bc93bb7a" providerId="LiveId" clId="{50E70FB9-83AA-3542-963F-2825C7E8D684}" dt="2024-03-27T13:47:13.323" v="1035"/>
          <ac:graphicFrameMkLst>
            <pc:docMk/>
            <pc:sldMk cId="1500204409" sldId="311"/>
            <ac:graphicFrameMk id="3" creationId="{34394EBD-3EFE-B458-8963-8763451C34B4}"/>
          </ac:graphicFrameMkLst>
        </pc:graphicFrameChg>
        <pc:picChg chg="mod modCrop">
          <ac:chgData name="דור אטיאס" userId="4b8a6f85bc93bb7a" providerId="LiveId" clId="{50E70FB9-83AA-3542-963F-2825C7E8D684}" dt="2024-03-27T18:02:05.770" v="1205" actId="732"/>
          <ac:picMkLst>
            <pc:docMk/>
            <pc:sldMk cId="1500204409" sldId="311"/>
            <ac:picMk id="4" creationId="{88771491-140D-0AF8-00C1-7E5243254222}"/>
          </ac:picMkLst>
        </pc:picChg>
      </pc:sldChg>
      <pc:sldChg chg="addSp delSp modSp mod">
        <pc:chgData name="דור אטיאס" userId="4b8a6f85bc93bb7a" providerId="LiveId" clId="{50E70FB9-83AA-3542-963F-2825C7E8D684}" dt="2024-03-27T18:02:28.714" v="1208" actId="14100"/>
        <pc:sldMkLst>
          <pc:docMk/>
          <pc:sldMk cId="528531768" sldId="312"/>
        </pc:sldMkLst>
        <pc:graphicFrameChg chg="add del mod">
          <ac:chgData name="דור אטיאס" userId="4b8a6f85bc93bb7a" providerId="LiveId" clId="{50E70FB9-83AA-3542-963F-2825C7E8D684}" dt="2024-03-27T13:47:37.214" v="1047" actId="478"/>
          <ac:graphicFrameMkLst>
            <pc:docMk/>
            <pc:sldMk cId="528531768" sldId="312"/>
            <ac:graphicFrameMk id="3" creationId="{CB902BA8-E321-B5C3-7F30-DA681328C1D8}"/>
          </ac:graphicFrameMkLst>
        </pc:graphicFrameChg>
        <pc:graphicFrameChg chg="add mod">
          <ac:chgData name="דור אטיאס" userId="4b8a6f85bc93bb7a" providerId="LiveId" clId="{50E70FB9-83AA-3542-963F-2825C7E8D684}" dt="2024-03-27T13:47:37.596" v="1048"/>
          <ac:graphicFrameMkLst>
            <pc:docMk/>
            <pc:sldMk cId="528531768" sldId="312"/>
            <ac:graphicFrameMk id="4" creationId="{00807942-0C38-DB2D-D98B-F86D3EBF56CB}"/>
          </ac:graphicFrameMkLst>
        </pc:graphicFrameChg>
        <pc:picChg chg="add mod">
          <ac:chgData name="דור אטיאס" userId="4b8a6f85bc93bb7a" providerId="LiveId" clId="{50E70FB9-83AA-3542-963F-2825C7E8D684}" dt="2024-03-27T18:02:23.877" v="1206" actId="14100"/>
          <ac:picMkLst>
            <pc:docMk/>
            <pc:sldMk cId="528531768" sldId="312"/>
            <ac:picMk id="3" creationId="{CDEFD648-E22D-2261-BB7E-E52BC08C5003}"/>
          </ac:picMkLst>
        </pc:picChg>
        <pc:picChg chg="mod">
          <ac:chgData name="דור אטיאס" userId="4b8a6f85bc93bb7a" providerId="LiveId" clId="{50E70FB9-83AA-3542-963F-2825C7E8D684}" dt="2024-03-27T18:02:28.714" v="1208" actId="14100"/>
          <ac:picMkLst>
            <pc:docMk/>
            <pc:sldMk cId="528531768" sldId="312"/>
            <ac:picMk id="8" creationId="{EFB7D5DB-A602-F338-AD38-C00AC9002237}"/>
          </ac:picMkLst>
        </pc:picChg>
      </pc:sldChg>
      <pc:sldChg chg="addSp delSp modSp mod setBg modClrScheme delDesignElem chgLayout modNotesTx">
        <pc:chgData name="דור אטיאס" userId="4b8a6f85bc93bb7a" providerId="LiveId" clId="{50E70FB9-83AA-3542-963F-2825C7E8D684}" dt="2024-03-27T17:52:35.409" v="1124" actId="700"/>
        <pc:sldMkLst>
          <pc:docMk/>
          <pc:sldMk cId="1310609260" sldId="315"/>
        </pc:sldMkLst>
        <pc:spChg chg="add del mod ord">
          <ac:chgData name="דור אטיאס" userId="4b8a6f85bc93bb7a" providerId="LiveId" clId="{50E70FB9-83AA-3542-963F-2825C7E8D684}" dt="2024-03-27T17:52:35.409" v="1124" actId="700"/>
          <ac:spMkLst>
            <pc:docMk/>
            <pc:sldMk cId="1310609260" sldId="315"/>
            <ac:spMk id="2" creationId="{DB3D9EB6-C001-5E03-A405-8154D5E365B0}"/>
          </ac:spMkLst>
        </pc:spChg>
        <pc:spChg chg="mod ord">
          <ac:chgData name="דור אטיאס" userId="4b8a6f85bc93bb7a" providerId="LiveId" clId="{50E70FB9-83AA-3542-963F-2825C7E8D684}" dt="2024-03-27T17:52:35.409" v="1124" actId="700"/>
          <ac:spMkLst>
            <pc:docMk/>
            <pc:sldMk cId="1310609260" sldId="315"/>
            <ac:spMk id="4" creationId="{483FE08B-8ED9-9725-8E65-80C76C3EF2BD}"/>
          </ac:spMkLst>
        </pc:spChg>
        <pc:spChg chg="add del mod">
          <ac:chgData name="דור אטיאס" userId="4b8a6f85bc93bb7a" providerId="LiveId" clId="{50E70FB9-83AA-3542-963F-2825C7E8D684}" dt="2024-03-26T17:30:44.418" v="350" actId="26606"/>
          <ac:spMkLst>
            <pc:docMk/>
            <pc:sldMk cId="1310609260" sldId="315"/>
            <ac:spMk id="5" creationId="{F491CE7B-6C7B-8393-51E3-305B58E2F99F}"/>
          </ac:spMkLst>
        </pc:spChg>
        <pc:spChg chg="add del">
          <ac:chgData name="דור אטיאס" userId="4b8a6f85bc93bb7a" providerId="LiveId" clId="{50E70FB9-83AA-3542-963F-2825C7E8D684}" dt="2024-03-26T17:32:50.220" v="415" actId="700"/>
          <ac:spMkLst>
            <pc:docMk/>
            <pc:sldMk cId="1310609260" sldId="315"/>
            <ac:spMk id="13" creationId="{DCC231C8-C761-4B31-9B1C-C6D19248C6B3}"/>
          </ac:spMkLst>
        </pc:spChg>
        <pc:graphicFrameChg chg="add del">
          <ac:chgData name="דור אטיאס" userId="4b8a6f85bc93bb7a" providerId="LiveId" clId="{50E70FB9-83AA-3542-963F-2825C7E8D684}" dt="2024-03-26T17:28:25.011" v="253" actId="26606"/>
          <ac:graphicFrameMkLst>
            <pc:docMk/>
            <pc:sldMk cId="1310609260" sldId="315"/>
            <ac:graphicFrameMk id="7" creationId="{3DE2AEE4-AA9B-81D8-417A-5728134637B9}"/>
          </ac:graphicFrameMkLst>
        </pc:graphicFrameChg>
        <pc:graphicFrameChg chg="add mod ord modGraphic">
          <ac:chgData name="דור אטיאס" userId="4b8a6f85bc93bb7a" providerId="LiveId" clId="{50E70FB9-83AA-3542-963F-2825C7E8D684}" dt="2024-03-27T17:52:35.409" v="1124" actId="700"/>
          <ac:graphicFrameMkLst>
            <pc:docMk/>
            <pc:sldMk cId="1310609260" sldId="315"/>
            <ac:graphicFrameMk id="8" creationId="{BAE0AA24-5170-EA14-6ACE-B6C2E54CF331}"/>
          </ac:graphicFrameMkLst>
        </pc:graphicFrameChg>
      </pc:sldChg>
      <pc:sldChg chg="addSp modSp new mod">
        <pc:chgData name="דור אטיאס" userId="4b8a6f85bc93bb7a" providerId="LiveId" clId="{50E70FB9-83AA-3542-963F-2825C7E8D684}" dt="2024-03-27T17:55:11.830" v="1165" actId="1038"/>
        <pc:sldMkLst>
          <pc:docMk/>
          <pc:sldMk cId="135841034" sldId="316"/>
        </pc:sldMkLst>
        <pc:spChg chg="mod">
          <ac:chgData name="דור אטיאס" userId="4b8a6f85bc93bb7a" providerId="LiveId" clId="{50E70FB9-83AA-3542-963F-2825C7E8D684}" dt="2024-03-27T17:52:49.600" v="1153" actId="20577"/>
          <ac:spMkLst>
            <pc:docMk/>
            <pc:sldMk cId="135841034" sldId="316"/>
            <ac:spMk id="2" creationId="{BEC3AF4C-FB79-4359-7F60-9B86CA27199C}"/>
          </ac:spMkLst>
        </pc:spChg>
        <pc:picChg chg="add mod">
          <ac:chgData name="דור אטיאס" userId="4b8a6f85bc93bb7a" providerId="LiveId" clId="{50E70FB9-83AA-3542-963F-2825C7E8D684}" dt="2024-03-27T17:55:11.830" v="1165" actId="1038"/>
          <ac:picMkLst>
            <pc:docMk/>
            <pc:sldMk cId="135841034" sldId="316"/>
            <ac:picMk id="1026" creationId="{C40692FB-1EF2-C9DF-7B35-F9AFC73C8DBF}"/>
          </ac:picMkLst>
        </pc:picChg>
      </pc:sldChg>
      <pc:sldChg chg="addSp delSp modSp add mod">
        <pc:chgData name="דור אטיאס" userId="4b8a6f85bc93bb7a" providerId="LiveId" clId="{50E70FB9-83AA-3542-963F-2825C7E8D684}" dt="2024-03-28T15:45:57.911" v="1221" actId="14826"/>
        <pc:sldMkLst>
          <pc:docMk/>
          <pc:sldMk cId="1129781994" sldId="317"/>
        </pc:sldMkLst>
        <pc:spChg chg="add del mod">
          <ac:chgData name="דור אטיאס" userId="4b8a6f85bc93bb7a" providerId="LiveId" clId="{50E70FB9-83AA-3542-963F-2825C7E8D684}" dt="2024-03-28T15:15:52.312" v="1211" actId="931"/>
          <ac:spMkLst>
            <pc:docMk/>
            <pc:sldMk cId="1129781994" sldId="317"/>
            <ac:spMk id="3" creationId="{8889B8A5-A29B-A468-F7EB-D81A665E1551}"/>
          </ac:spMkLst>
        </pc:spChg>
        <pc:spChg chg="add del mod">
          <ac:chgData name="דור אטיאס" userId="4b8a6f85bc93bb7a" providerId="LiveId" clId="{50E70FB9-83AA-3542-963F-2825C7E8D684}" dt="2024-03-28T15:18:36.197" v="1214" actId="931"/>
          <ac:spMkLst>
            <pc:docMk/>
            <pc:sldMk cId="1129781994" sldId="317"/>
            <ac:spMk id="8" creationId="{24CC6CF7-83C6-55BB-BD58-5BFAB35FA2D6}"/>
          </ac:spMkLst>
        </pc:spChg>
        <pc:spChg chg="add del mod">
          <ac:chgData name="דור אטיאס" userId="4b8a6f85bc93bb7a" providerId="LiveId" clId="{50E70FB9-83AA-3542-963F-2825C7E8D684}" dt="2024-03-28T15:21:48.052" v="1217" actId="931"/>
          <ac:spMkLst>
            <pc:docMk/>
            <pc:sldMk cId="1129781994" sldId="317"/>
            <ac:spMk id="12" creationId="{078426F5-CE51-7BA8-C8DA-EABBD7E55526}"/>
          </ac:spMkLst>
        </pc:spChg>
        <pc:picChg chg="add del mod">
          <ac:chgData name="דור אטיאס" userId="4b8a6f85bc93bb7a" providerId="LiveId" clId="{50E70FB9-83AA-3542-963F-2825C7E8D684}" dt="2024-03-28T15:18:32.610" v="1213" actId="478"/>
          <ac:picMkLst>
            <pc:docMk/>
            <pc:sldMk cId="1129781994" sldId="317"/>
            <ac:picMk id="6" creationId="{E94A8D73-2100-56B3-0EFE-7B20F3DD32B8}"/>
          </ac:picMkLst>
        </pc:picChg>
        <pc:picChg chg="add del mod">
          <ac:chgData name="דור אטיאס" userId="4b8a6f85bc93bb7a" providerId="LiveId" clId="{50E70FB9-83AA-3542-963F-2825C7E8D684}" dt="2024-03-28T15:21:45.222" v="1216" actId="478"/>
          <ac:picMkLst>
            <pc:docMk/>
            <pc:sldMk cId="1129781994" sldId="317"/>
            <ac:picMk id="10" creationId="{1BC996D5-795C-EFAB-BC44-D3289B6E03FE}"/>
          </ac:picMkLst>
        </pc:picChg>
        <pc:picChg chg="add mod">
          <ac:chgData name="דור אטיאס" userId="4b8a6f85bc93bb7a" providerId="LiveId" clId="{50E70FB9-83AA-3542-963F-2825C7E8D684}" dt="2024-03-28T15:45:57.911" v="1221" actId="14826"/>
          <ac:picMkLst>
            <pc:docMk/>
            <pc:sldMk cId="1129781994" sldId="317"/>
            <ac:picMk id="14" creationId="{49578EA6-84D7-07B1-E708-98480CCBD04B}"/>
          </ac:picMkLst>
        </pc:picChg>
        <pc:picChg chg="del">
          <ac:chgData name="דור אטיאס" userId="4b8a6f85bc93bb7a" providerId="LiveId" clId="{50E70FB9-83AA-3542-963F-2825C7E8D684}" dt="2024-03-28T15:15:41.920" v="1210" actId="478"/>
          <ac:picMkLst>
            <pc:docMk/>
            <pc:sldMk cId="1129781994" sldId="317"/>
            <ac:picMk id="1026" creationId="{BC84E5AC-7823-4FF1-916A-BC568FC5539E}"/>
          </ac:picMkLst>
        </pc:picChg>
      </pc:sldChg>
      <pc:sldChg chg="addSp delSp modSp new mod ord modClrScheme chgLayout">
        <pc:chgData name="דור אטיאס" userId="4b8a6f85bc93bb7a" providerId="LiveId" clId="{50E70FB9-83AA-3542-963F-2825C7E8D684}" dt="2024-03-28T16:24:58.421" v="1342" actId="20577"/>
        <pc:sldMkLst>
          <pc:docMk/>
          <pc:sldMk cId="1099020736" sldId="318"/>
        </pc:sldMkLst>
        <pc:spChg chg="del">
          <ac:chgData name="דור אטיאס" userId="4b8a6f85bc93bb7a" providerId="LiveId" clId="{50E70FB9-83AA-3542-963F-2825C7E8D684}" dt="2024-03-28T16:20:05.797" v="1226" actId="700"/>
          <ac:spMkLst>
            <pc:docMk/>
            <pc:sldMk cId="1099020736" sldId="318"/>
            <ac:spMk id="2" creationId="{56B49C00-A5BB-9AF3-2E6F-555A89AFC30C}"/>
          </ac:spMkLst>
        </pc:spChg>
        <pc:spChg chg="del">
          <ac:chgData name="דור אטיאס" userId="4b8a6f85bc93bb7a" providerId="LiveId" clId="{50E70FB9-83AA-3542-963F-2825C7E8D684}" dt="2024-03-28T16:20:05.797" v="1226" actId="700"/>
          <ac:spMkLst>
            <pc:docMk/>
            <pc:sldMk cId="1099020736" sldId="318"/>
            <ac:spMk id="3" creationId="{6817FFC2-3BA1-7456-A836-8669C071D013}"/>
          </ac:spMkLst>
        </pc:spChg>
        <pc:spChg chg="add mod ord">
          <ac:chgData name="דור אטיאס" userId="4b8a6f85bc93bb7a" providerId="LiveId" clId="{50E70FB9-83AA-3542-963F-2825C7E8D684}" dt="2024-03-28T16:24:58.421" v="1342" actId="20577"/>
          <ac:spMkLst>
            <pc:docMk/>
            <pc:sldMk cId="1099020736" sldId="318"/>
            <ac:spMk id="4" creationId="{119EEC03-6C4D-E4DC-CE7D-B59D40BC19E8}"/>
          </ac:spMkLst>
        </pc:spChg>
        <pc:spChg chg="add del mod ord">
          <ac:chgData name="דור אטיאס" userId="4b8a6f85bc93bb7a" providerId="LiveId" clId="{50E70FB9-83AA-3542-963F-2825C7E8D684}" dt="2024-03-28T16:23:26.787" v="1231"/>
          <ac:spMkLst>
            <pc:docMk/>
            <pc:sldMk cId="1099020736" sldId="318"/>
            <ac:spMk id="5" creationId="{333C09C2-398D-0D27-D39D-1A8838198CCE}"/>
          </ac:spMkLst>
        </pc:spChg>
        <pc:spChg chg="add mod">
          <ac:chgData name="דור אטיאס" userId="4b8a6f85bc93bb7a" providerId="LiveId" clId="{50E70FB9-83AA-3542-963F-2825C7E8D684}" dt="2024-03-28T16:24:44.229" v="1326" actId="1076"/>
          <ac:spMkLst>
            <pc:docMk/>
            <pc:sldMk cId="1099020736" sldId="318"/>
            <ac:spMk id="7" creationId="{718B5515-D266-FBAA-4332-914C63CA8149}"/>
          </ac:spMkLst>
        </pc:spChg>
        <pc:picChg chg="add mod">
          <ac:chgData name="דור אטיאס" userId="4b8a6f85bc93bb7a" providerId="LiveId" clId="{50E70FB9-83AA-3542-963F-2825C7E8D684}" dt="2024-03-28T16:24:41.132" v="1325" actId="1076"/>
          <ac:picMkLst>
            <pc:docMk/>
            <pc:sldMk cId="1099020736" sldId="318"/>
            <ac:picMk id="6" creationId="{0EB130AD-2792-C4D2-10D4-5B57B23C0B70}"/>
          </ac:picMkLst>
        </pc:picChg>
        <pc:picChg chg="add del">
          <ac:chgData name="דור אטיאס" userId="4b8a6f85bc93bb7a" providerId="LiveId" clId="{50E70FB9-83AA-3542-963F-2825C7E8D684}" dt="2024-03-28T16:23:25.689" v="1230" actId="21"/>
          <ac:picMkLst>
            <pc:docMk/>
            <pc:sldMk cId="1099020736" sldId="318"/>
            <ac:picMk id="1026" creationId="{C2419F8C-A99D-B113-A48E-D6CF75FF5A00}"/>
          </ac:picMkLst>
        </pc:picChg>
      </pc:sldChg>
      <pc:sldChg chg="delSp add del modAnim">
        <pc:chgData name="דור אטיאס" userId="4b8a6f85bc93bb7a" providerId="LiveId" clId="{50E70FB9-83AA-3542-963F-2825C7E8D684}" dt="2024-04-01T07:55:52.585" v="1360" actId="2696"/>
        <pc:sldMkLst>
          <pc:docMk/>
          <pc:sldMk cId="1983789127" sldId="319"/>
        </pc:sldMkLst>
        <pc:picChg chg="del">
          <ac:chgData name="דור אטיאס" userId="4b8a6f85bc93bb7a" providerId="LiveId" clId="{50E70FB9-83AA-3542-963F-2825C7E8D684}" dt="2024-04-01T07:53:42.535" v="1352" actId="478"/>
          <ac:picMkLst>
            <pc:docMk/>
            <pc:sldMk cId="1983789127" sldId="319"/>
            <ac:picMk id="1026" creationId="{054925FC-9220-E8E3-8751-FED02DCC2CCA}"/>
          </ac:picMkLst>
        </pc:picChg>
      </pc:sldChg>
      <pc:sldChg chg="addSp delSp modSp add mod">
        <pc:chgData name="דור אטיאס" userId="4b8a6f85bc93bb7a" providerId="LiveId" clId="{50E70FB9-83AA-3542-963F-2825C7E8D684}" dt="2024-04-01T07:55:28.822" v="1359" actId="167"/>
        <pc:sldMkLst>
          <pc:docMk/>
          <pc:sldMk cId="1490816455" sldId="320"/>
        </pc:sldMkLst>
        <pc:spChg chg="add del mod">
          <ac:chgData name="דור אטיאס" userId="4b8a6f85bc93bb7a" providerId="LiveId" clId="{50E70FB9-83AA-3542-963F-2825C7E8D684}" dt="2024-04-01T07:55:17.037" v="1357"/>
          <ac:spMkLst>
            <pc:docMk/>
            <pc:sldMk cId="1490816455" sldId="320"/>
            <ac:spMk id="5" creationId="{5C0C7662-EDCF-ADF6-0336-21F8234C78CB}"/>
          </ac:spMkLst>
        </pc:spChg>
        <pc:spChg chg="mod">
          <ac:chgData name="דור אטיאס" userId="4b8a6f85bc93bb7a" providerId="LiveId" clId="{50E70FB9-83AA-3542-963F-2825C7E8D684}" dt="2024-04-01T07:55:18.102" v="1358" actId="1076"/>
          <ac:spMkLst>
            <pc:docMk/>
            <pc:sldMk cId="1490816455" sldId="320"/>
            <ac:spMk id="6" creationId="{EBB49B79-DCCD-BB21-5F3C-E97A7E4FA63E}"/>
          </ac:spMkLst>
        </pc:spChg>
        <pc:picChg chg="del">
          <ac:chgData name="דור אטיאס" userId="4b8a6f85bc93bb7a" providerId="LiveId" clId="{50E70FB9-83AA-3542-963F-2825C7E8D684}" dt="2024-04-01T07:55:15.814" v="1356" actId="478"/>
          <ac:picMkLst>
            <pc:docMk/>
            <pc:sldMk cId="1490816455" sldId="320"/>
            <ac:picMk id="4" creationId="{38F8498A-2F1C-BB06-DABD-FB6C5E2D08CF}"/>
          </ac:picMkLst>
        </pc:picChg>
        <pc:picChg chg="add mod">
          <ac:chgData name="דור אטיאס" userId="4b8a6f85bc93bb7a" providerId="LiveId" clId="{50E70FB9-83AA-3542-963F-2825C7E8D684}" dt="2024-04-01T07:55:28.822" v="1359" actId="167"/>
          <ac:picMkLst>
            <pc:docMk/>
            <pc:sldMk cId="1490816455" sldId="320"/>
            <ac:picMk id="7" creationId="{D240B699-C642-7D00-D672-C3D6A2F0F91C}"/>
          </ac:picMkLst>
        </pc:picChg>
      </pc:sldChg>
      <pc:sldMasterChg chg="modSldLayout">
        <pc:chgData name="דור אטיאס" userId="4b8a6f85bc93bb7a" providerId="LiveId" clId="{50E70FB9-83AA-3542-963F-2825C7E8D684}" dt="2024-03-27T11:03:02.895" v="595" actId="208"/>
        <pc:sldMasterMkLst>
          <pc:docMk/>
          <pc:sldMasterMk cId="4274872268" sldId="2147483648"/>
        </pc:sldMasterMkLst>
        <pc:sldLayoutChg chg="modSp mod">
          <pc:chgData name="דור אטיאס" userId="4b8a6f85bc93bb7a" providerId="LiveId" clId="{50E70FB9-83AA-3542-963F-2825C7E8D684}" dt="2024-03-27T11:02:00.961" v="580" actId="208"/>
          <pc:sldLayoutMkLst>
            <pc:docMk/>
            <pc:sldMasterMk cId="4274872268" sldId="2147483648"/>
            <pc:sldLayoutMk cId="2001402686" sldId="2147483650"/>
          </pc:sldLayoutMkLst>
          <pc:spChg chg="mod">
            <ac:chgData name="דור אטיאס" userId="4b8a6f85bc93bb7a" providerId="LiveId" clId="{50E70FB9-83AA-3542-963F-2825C7E8D684}" dt="2024-03-27T11:02:00.961" v="580" actId="208"/>
            <ac:spMkLst>
              <pc:docMk/>
              <pc:sldMasterMk cId="4274872268" sldId="2147483648"/>
              <pc:sldLayoutMk cId="2001402686" sldId="2147483650"/>
              <ac:spMk id="8" creationId="{E75B4116-6558-92AC-C308-FABD93EE0708}"/>
            </ac:spMkLst>
          </pc:spChg>
        </pc:sldLayoutChg>
        <pc:sldLayoutChg chg="modSp mod">
          <pc:chgData name="דור אטיאס" userId="4b8a6f85bc93bb7a" providerId="LiveId" clId="{50E70FB9-83AA-3542-963F-2825C7E8D684}" dt="2024-03-27T11:02:04.581" v="582" actId="208"/>
          <pc:sldLayoutMkLst>
            <pc:docMk/>
            <pc:sldMasterMk cId="4274872268" sldId="2147483648"/>
            <pc:sldLayoutMk cId="3920096866" sldId="2147483651"/>
          </pc:sldLayoutMkLst>
          <pc:spChg chg="mod">
            <ac:chgData name="דור אטיאס" userId="4b8a6f85bc93bb7a" providerId="LiveId" clId="{50E70FB9-83AA-3542-963F-2825C7E8D684}" dt="2024-03-27T11:02:04.581" v="582" actId="208"/>
            <ac:spMkLst>
              <pc:docMk/>
              <pc:sldMasterMk cId="4274872268" sldId="2147483648"/>
              <pc:sldLayoutMk cId="3920096866" sldId="2147483651"/>
              <ac:spMk id="7" creationId="{DCED295A-EDA9-2EB4-910D-B6C9B70C35DC}"/>
            </ac:spMkLst>
          </pc:spChg>
        </pc:sldLayoutChg>
        <pc:sldLayoutChg chg="modSp mod">
          <pc:chgData name="דור אטיאס" userId="4b8a6f85bc93bb7a" providerId="LiveId" clId="{50E70FB9-83AA-3542-963F-2825C7E8D684}" dt="2024-03-27T11:02:09.372" v="584" actId="208"/>
          <pc:sldLayoutMkLst>
            <pc:docMk/>
            <pc:sldMasterMk cId="4274872268" sldId="2147483648"/>
            <pc:sldLayoutMk cId="3708920822" sldId="2147483652"/>
          </pc:sldLayoutMkLst>
          <pc:spChg chg="mod">
            <ac:chgData name="דור אטיאס" userId="4b8a6f85bc93bb7a" providerId="LiveId" clId="{50E70FB9-83AA-3542-963F-2825C7E8D684}" dt="2024-03-27T11:02:09.372" v="584" actId="208"/>
            <ac:spMkLst>
              <pc:docMk/>
              <pc:sldMasterMk cId="4274872268" sldId="2147483648"/>
              <pc:sldLayoutMk cId="3708920822" sldId="2147483652"/>
              <ac:spMk id="11" creationId="{B1275C98-0813-A17F-6DF0-BCA238E7FFCE}"/>
            </ac:spMkLst>
          </pc:spChg>
        </pc:sldLayoutChg>
        <pc:sldLayoutChg chg="modSp mod">
          <pc:chgData name="דור אטיאס" userId="4b8a6f85bc93bb7a" providerId="LiveId" clId="{50E70FB9-83AA-3542-963F-2825C7E8D684}" dt="2024-03-27T11:02:12.084" v="586" actId="208"/>
          <pc:sldLayoutMkLst>
            <pc:docMk/>
            <pc:sldMasterMk cId="4274872268" sldId="2147483648"/>
            <pc:sldLayoutMk cId="3305807240" sldId="2147483653"/>
          </pc:sldLayoutMkLst>
          <pc:spChg chg="mod">
            <ac:chgData name="דור אטיאס" userId="4b8a6f85bc93bb7a" providerId="LiveId" clId="{50E70FB9-83AA-3542-963F-2825C7E8D684}" dt="2024-03-27T11:02:12.084" v="586" actId="208"/>
            <ac:spMkLst>
              <pc:docMk/>
              <pc:sldMasterMk cId="4274872268" sldId="2147483648"/>
              <pc:sldLayoutMk cId="3305807240" sldId="2147483653"/>
              <ac:spMk id="13" creationId="{C85678C6-2636-511D-DE5D-D842462F1433}"/>
            </ac:spMkLst>
          </pc:spChg>
        </pc:sldLayoutChg>
        <pc:sldLayoutChg chg="modSp mod">
          <pc:chgData name="דור אטיאס" userId="4b8a6f85bc93bb7a" providerId="LiveId" clId="{50E70FB9-83AA-3542-963F-2825C7E8D684}" dt="2024-03-27T11:02:15.707" v="588" actId="208"/>
          <pc:sldLayoutMkLst>
            <pc:docMk/>
            <pc:sldMasterMk cId="4274872268" sldId="2147483648"/>
            <pc:sldLayoutMk cId="834590535" sldId="2147483654"/>
          </pc:sldLayoutMkLst>
          <pc:spChg chg="mod">
            <ac:chgData name="דור אטיאס" userId="4b8a6f85bc93bb7a" providerId="LiveId" clId="{50E70FB9-83AA-3542-963F-2825C7E8D684}" dt="2024-03-27T11:02:15.707" v="588" actId="208"/>
            <ac:spMkLst>
              <pc:docMk/>
              <pc:sldMasterMk cId="4274872268" sldId="2147483648"/>
              <pc:sldLayoutMk cId="834590535" sldId="2147483654"/>
              <ac:spMk id="6" creationId="{74979CC6-1C2B-6F12-E635-BB98B4336250}"/>
            </ac:spMkLst>
          </pc:spChg>
        </pc:sldLayoutChg>
        <pc:sldLayoutChg chg="modSp mod">
          <pc:chgData name="דור אטיאס" userId="4b8a6f85bc93bb7a" providerId="LiveId" clId="{50E70FB9-83AA-3542-963F-2825C7E8D684}" dt="2024-03-27T11:03:02.895" v="595" actId="208"/>
          <pc:sldLayoutMkLst>
            <pc:docMk/>
            <pc:sldMasterMk cId="4274872268" sldId="2147483648"/>
            <pc:sldLayoutMk cId="2683112435" sldId="2147483660"/>
          </pc:sldLayoutMkLst>
          <pc:spChg chg="mod">
            <ac:chgData name="דור אטיאס" userId="4b8a6f85bc93bb7a" providerId="LiveId" clId="{50E70FB9-83AA-3542-963F-2825C7E8D684}" dt="2024-03-27T11:03:02.895" v="595" actId="208"/>
            <ac:spMkLst>
              <pc:docMk/>
              <pc:sldMasterMk cId="4274872268" sldId="2147483648"/>
              <pc:sldLayoutMk cId="2683112435" sldId="2147483660"/>
              <ac:spMk id="8" creationId="{E75B4116-6558-92AC-C308-FABD93EE0708}"/>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ata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3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3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F55BC-47DC-4CBF-A5E4-2CDD82AD5495}" type="doc">
      <dgm:prSet loTypeId="urn:microsoft.com/office/officeart/2018/2/layout/IconLabelDescriptionList" loCatId="icon" qsTypeId="urn:microsoft.com/office/officeart/2005/8/quickstyle/simple1" qsCatId="simple" csTypeId="urn:microsoft.com/office/officeart/2005/8/colors/colorful5" csCatId="colorful" phldr="1"/>
      <dgm:spPr/>
      <dgm:t>
        <a:bodyPr/>
        <a:lstStyle/>
        <a:p>
          <a:endParaRPr lang="en-US"/>
        </a:p>
      </dgm:t>
    </dgm:pt>
    <dgm:pt modelId="{E9828821-EAE1-462F-8C40-D9683C9CA88B}">
      <dgm:prSet/>
      <dgm:spPr/>
      <dgm:t>
        <a:bodyPr/>
        <a:lstStyle/>
        <a:p>
          <a:pPr>
            <a:lnSpc>
              <a:spcPct val="100000"/>
            </a:lnSpc>
            <a:defRPr b="1"/>
          </a:pPr>
          <a:r>
            <a:rPr lang="en-US">
              <a:latin typeface="Gill Sans MT" panose="020B0502020104020203" pitchFamily="34" charset="77"/>
            </a:rPr>
            <a:t>Traditional statistics </a:t>
          </a:r>
        </a:p>
      </dgm:t>
    </dgm:pt>
    <dgm:pt modelId="{9E9E594F-9CDA-4F31-A3FA-869218E0EF89}" type="parTrans" cxnId="{DEE12726-FDB4-40D9-8676-09D2ABA1631D}">
      <dgm:prSet/>
      <dgm:spPr/>
      <dgm:t>
        <a:bodyPr/>
        <a:lstStyle/>
        <a:p>
          <a:endParaRPr lang="en-US">
            <a:latin typeface="Gill Sans MT" panose="020B0502020104020203" pitchFamily="34" charset="77"/>
          </a:endParaRPr>
        </a:p>
      </dgm:t>
    </dgm:pt>
    <dgm:pt modelId="{7F138CC4-30CA-437A-A65F-FB5E17D8E1D9}" type="sibTrans" cxnId="{DEE12726-FDB4-40D9-8676-09D2ABA1631D}">
      <dgm:prSet/>
      <dgm:spPr/>
      <dgm:t>
        <a:bodyPr/>
        <a:lstStyle/>
        <a:p>
          <a:endParaRPr lang="en-US">
            <a:latin typeface="Gill Sans MT" panose="020B0502020104020203" pitchFamily="34" charset="77"/>
          </a:endParaRPr>
        </a:p>
      </dgm:t>
    </dgm:pt>
    <dgm:pt modelId="{0069FC28-5F20-4D25-B7C3-E7FF66C7326E}">
      <dgm:prSet/>
      <dgm:spPr/>
      <dgm:t>
        <a:bodyPr/>
        <a:lstStyle/>
        <a:p>
          <a:pPr>
            <a:lnSpc>
              <a:spcPct val="100000"/>
            </a:lnSpc>
          </a:pPr>
          <a:r>
            <a:rPr lang="en-US">
              <a:latin typeface="Gill Sans MT" panose="020B0502020104020203" pitchFamily="34" charset="77"/>
            </a:rPr>
            <a:t>Inference and hypothesis testing</a:t>
          </a:r>
        </a:p>
      </dgm:t>
    </dgm:pt>
    <dgm:pt modelId="{874E9778-2C39-4023-8DE5-B9E7CDBEEE7D}" type="parTrans" cxnId="{F5A198D8-DE77-423A-982D-EAD6A373CFD6}">
      <dgm:prSet/>
      <dgm:spPr/>
      <dgm:t>
        <a:bodyPr/>
        <a:lstStyle/>
        <a:p>
          <a:endParaRPr lang="en-US">
            <a:latin typeface="Gill Sans MT" panose="020B0502020104020203" pitchFamily="34" charset="77"/>
          </a:endParaRPr>
        </a:p>
      </dgm:t>
    </dgm:pt>
    <dgm:pt modelId="{328704BA-B452-4CDE-9D46-9BCBBC74ECFE}" type="sibTrans" cxnId="{F5A198D8-DE77-423A-982D-EAD6A373CFD6}">
      <dgm:prSet/>
      <dgm:spPr/>
      <dgm:t>
        <a:bodyPr/>
        <a:lstStyle/>
        <a:p>
          <a:endParaRPr lang="en-US">
            <a:latin typeface="Gill Sans MT" panose="020B0502020104020203" pitchFamily="34" charset="77"/>
          </a:endParaRPr>
        </a:p>
      </dgm:t>
    </dgm:pt>
    <dgm:pt modelId="{ECD459BB-6736-42AA-B38F-D84378651D79}">
      <dgm:prSet/>
      <dgm:spPr/>
      <dgm:t>
        <a:bodyPr/>
        <a:lstStyle/>
        <a:p>
          <a:pPr>
            <a:lnSpc>
              <a:spcPct val="100000"/>
            </a:lnSpc>
          </a:pPr>
          <a:r>
            <a:rPr lang="en-US" dirty="0">
              <a:latin typeface="Gill Sans MT" panose="020B0502020104020203" pitchFamily="34" charset="77"/>
            </a:rPr>
            <a:t>Rely on explicit assumptions about the underlying data distribution</a:t>
          </a:r>
        </a:p>
      </dgm:t>
    </dgm:pt>
    <dgm:pt modelId="{1EC6C865-F903-4E1D-A937-0EF57A8A5E77}" type="parTrans" cxnId="{2F4B9559-9E70-4A56-9DEA-8B0A263010A2}">
      <dgm:prSet/>
      <dgm:spPr/>
      <dgm:t>
        <a:bodyPr/>
        <a:lstStyle/>
        <a:p>
          <a:endParaRPr lang="en-US">
            <a:latin typeface="Gill Sans MT" panose="020B0502020104020203" pitchFamily="34" charset="77"/>
          </a:endParaRPr>
        </a:p>
      </dgm:t>
    </dgm:pt>
    <dgm:pt modelId="{B5852A2E-2960-4849-AAAB-1BB182E3CDBE}" type="sibTrans" cxnId="{2F4B9559-9E70-4A56-9DEA-8B0A263010A2}">
      <dgm:prSet/>
      <dgm:spPr/>
      <dgm:t>
        <a:bodyPr/>
        <a:lstStyle/>
        <a:p>
          <a:endParaRPr lang="en-US">
            <a:latin typeface="Gill Sans MT" panose="020B0502020104020203" pitchFamily="34" charset="77"/>
          </a:endParaRPr>
        </a:p>
      </dgm:t>
    </dgm:pt>
    <dgm:pt modelId="{5A5B9E47-BF72-4E25-B964-E55D6A64A321}">
      <dgm:prSet/>
      <dgm:spPr/>
      <dgm:t>
        <a:bodyPr/>
        <a:lstStyle/>
        <a:p>
          <a:pPr>
            <a:lnSpc>
              <a:spcPct val="100000"/>
            </a:lnSpc>
            <a:defRPr b="1"/>
          </a:pPr>
          <a:r>
            <a:rPr lang="en-US" dirty="0">
              <a:latin typeface="Gill Sans MT" panose="020B0502020104020203" pitchFamily="34" charset="77"/>
            </a:rPr>
            <a:t>Machine learning </a:t>
          </a:r>
        </a:p>
      </dgm:t>
    </dgm:pt>
    <dgm:pt modelId="{21720888-AE3D-4097-B011-8A678C614A37}" type="parTrans" cxnId="{7926AA71-F82F-40A0-B2E8-5DDFCF869647}">
      <dgm:prSet/>
      <dgm:spPr/>
      <dgm:t>
        <a:bodyPr/>
        <a:lstStyle/>
        <a:p>
          <a:endParaRPr lang="en-US">
            <a:latin typeface="Gill Sans MT" panose="020B0502020104020203" pitchFamily="34" charset="77"/>
          </a:endParaRPr>
        </a:p>
      </dgm:t>
    </dgm:pt>
    <dgm:pt modelId="{379955B5-9315-4544-BD7F-452DABC522A6}" type="sibTrans" cxnId="{7926AA71-F82F-40A0-B2E8-5DDFCF869647}">
      <dgm:prSet/>
      <dgm:spPr/>
      <dgm:t>
        <a:bodyPr/>
        <a:lstStyle/>
        <a:p>
          <a:endParaRPr lang="en-US">
            <a:latin typeface="Gill Sans MT" panose="020B0502020104020203" pitchFamily="34" charset="77"/>
          </a:endParaRPr>
        </a:p>
      </dgm:t>
    </dgm:pt>
    <dgm:pt modelId="{2B017A0A-63F0-442C-8382-64F528E784DE}">
      <dgm:prSet/>
      <dgm:spPr/>
      <dgm:t>
        <a:bodyPr/>
        <a:lstStyle/>
        <a:p>
          <a:pPr>
            <a:lnSpc>
              <a:spcPct val="100000"/>
            </a:lnSpc>
          </a:pPr>
          <a:r>
            <a:rPr lang="en-US">
              <a:latin typeface="Gill Sans MT" panose="020B0502020104020203" pitchFamily="34" charset="77"/>
            </a:rPr>
            <a:t>Prediction and pattern recognition</a:t>
          </a:r>
        </a:p>
      </dgm:t>
    </dgm:pt>
    <dgm:pt modelId="{E5472412-E88C-48F9-BEA5-A59604CDE21C}" type="parTrans" cxnId="{33040F31-D001-4413-8251-593BE99B897A}">
      <dgm:prSet/>
      <dgm:spPr/>
      <dgm:t>
        <a:bodyPr/>
        <a:lstStyle/>
        <a:p>
          <a:endParaRPr lang="en-US">
            <a:latin typeface="Gill Sans MT" panose="020B0502020104020203" pitchFamily="34" charset="77"/>
          </a:endParaRPr>
        </a:p>
      </dgm:t>
    </dgm:pt>
    <dgm:pt modelId="{4150EFF0-EF41-459E-9532-EA851452DB82}" type="sibTrans" cxnId="{33040F31-D001-4413-8251-593BE99B897A}">
      <dgm:prSet/>
      <dgm:spPr/>
      <dgm:t>
        <a:bodyPr/>
        <a:lstStyle/>
        <a:p>
          <a:endParaRPr lang="en-US">
            <a:latin typeface="Gill Sans MT" panose="020B0502020104020203" pitchFamily="34" charset="77"/>
          </a:endParaRPr>
        </a:p>
      </dgm:t>
    </dgm:pt>
    <dgm:pt modelId="{59F7009F-6B5A-415D-A739-3166CC5FCAFF}">
      <dgm:prSet/>
      <dgm:spPr/>
      <dgm:t>
        <a:bodyPr/>
        <a:lstStyle/>
        <a:p>
          <a:pPr>
            <a:lnSpc>
              <a:spcPct val="100000"/>
            </a:lnSpc>
          </a:pPr>
          <a:r>
            <a:rPr lang="en-US" dirty="0">
              <a:latin typeface="Gill Sans MT" panose="020B0502020104020203" pitchFamily="34" charset="77"/>
            </a:rPr>
            <a:t>Can handle complex and unstructured data without strict assumptions</a:t>
          </a:r>
        </a:p>
      </dgm:t>
    </dgm:pt>
    <dgm:pt modelId="{2FF13A6E-4D1B-4C62-AB72-F43D9357E08D}" type="parTrans" cxnId="{D9FB5B24-4C64-4361-822D-26E866239FAF}">
      <dgm:prSet/>
      <dgm:spPr/>
      <dgm:t>
        <a:bodyPr/>
        <a:lstStyle/>
        <a:p>
          <a:endParaRPr lang="en-US">
            <a:latin typeface="Gill Sans MT" panose="020B0502020104020203" pitchFamily="34" charset="77"/>
          </a:endParaRPr>
        </a:p>
      </dgm:t>
    </dgm:pt>
    <dgm:pt modelId="{9BB9289D-4D26-4985-BDAE-9720E468C129}" type="sibTrans" cxnId="{D9FB5B24-4C64-4361-822D-26E866239FAF}">
      <dgm:prSet/>
      <dgm:spPr/>
      <dgm:t>
        <a:bodyPr/>
        <a:lstStyle/>
        <a:p>
          <a:endParaRPr lang="en-US">
            <a:latin typeface="Gill Sans MT" panose="020B0502020104020203" pitchFamily="34" charset="77"/>
          </a:endParaRPr>
        </a:p>
      </dgm:t>
    </dgm:pt>
    <dgm:pt modelId="{003710AA-337D-F344-9867-21331F61C564}">
      <dgm:prSet/>
      <dgm:spPr/>
      <dgm:t>
        <a:bodyPr/>
        <a:lstStyle/>
        <a:p>
          <a:pPr>
            <a:lnSpc>
              <a:spcPct val="100000"/>
            </a:lnSpc>
          </a:pPr>
          <a:r>
            <a:rPr lang="en-US" dirty="0">
              <a:latin typeface="Gill Sans MT" panose="020B0502020104020203" pitchFamily="34" charset="77"/>
            </a:rPr>
            <a:t>Easy to </a:t>
          </a:r>
          <a:r>
            <a:rPr lang="en-US" b="0" i="0" u="none" dirty="0">
              <a:latin typeface="Gill Sans MT" panose="020B0502020104020203" pitchFamily="34" charset="77"/>
            </a:rPr>
            <a:t>Interpret</a:t>
          </a:r>
          <a:endParaRPr lang="en-US" b="0" dirty="0">
            <a:latin typeface="Gill Sans MT" panose="020B0502020104020203" pitchFamily="34" charset="77"/>
          </a:endParaRPr>
        </a:p>
      </dgm:t>
    </dgm:pt>
    <dgm:pt modelId="{7D814233-F11C-1C47-AEDC-625FDC0AE961}" type="parTrans" cxnId="{D5B0A316-AC80-EB47-AD1D-2F698D344666}">
      <dgm:prSet/>
      <dgm:spPr/>
      <dgm:t>
        <a:bodyPr/>
        <a:lstStyle/>
        <a:p>
          <a:endParaRPr lang="en-US">
            <a:latin typeface="Gill Sans MT" panose="020B0502020104020203" pitchFamily="34" charset="77"/>
          </a:endParaRPr>
        </a:p>
      </dgm:t>
    </dgm:pt>
    <dgm:pt modelId="{ADD6739C-55ED-A447-96E5-F5ABAB891688}" type="sibTrans" cxnId="{D5B0A316-AC80-EB47-AD1D-2F698D344666}">
      <dgm:prSet/>
      <dgm:spPr/>
      <dgm:t>
        <a:bodyPr/>
        <a:lstStyle/>
        <a:p>
          <a:endParaRPr lang="en-US">
            <a:latin typeface="Gill Sans MT" panose="020B0502020104020203" pitchFamily="34" charset="77"/>
          </a:endParaRPr>
        </a:p>
      </dgm:t>
    </dgm:pt>
    <dgm:pt modelId="{FDAA5F8C-E2DE-514A-80EA-E9DD4EA1268A}">
      <dgm:prSet/>
      <dgm:spPr/>
      <dgm:t>
        <a:bodyPr/>
        <a:lstStyle/>
        <a:p>
          <a:pPr>
            <a:lnSpc>
              <a:spcPct val="100000"/>
            </a:lnSpc>
          </a:pPr>
          <a:r>
            <a:rPr lang="en-US" dirty="0">
              <a:latin typeface="Gill Sans MT" panose="020B0502020104020203" pitchFamily="34" charset="77"/>
            </a:rPr>
            <a:t>"Black box"</a:t>
          </a:r>
        </a:p>
      </dgm:t>
    </dgm:pt>
    <dgm:pt modelId="{4AD4864E-6E7E-4248-8547-CE52C901F0A4}" type="parTrans" cxnId="{FD75C8C5-B508-4947-9507-ACEBF9695FEC}">
      <dgm:prSet/>
      <dgm:spPr/>
      <dgm:t>
        <a:bodyPr/>
        <a:lstStyle/>
        <a:p>
          <a:endParaRPr lang="en-US"/>
        </a:p>
      </dgm:t>
    </dgm:pt>
    <dgm:pt modelId="{22C6667C-04F5-E348-9911-AEB7A0CFCC0C}" type="sibTrans" cxnId="{FD75C8C5-B508-4947-9507-ACEBF9695FEC}">
      <dgm:prSet/>
      <dgm:spPr/>
      <dgm:t>
        <a:bodyPr/>
        <a:lstStyle/>
        <a:p>
          <a:endParaRPr lang="en-US"/>
        </a:p>
      </dgm:t>
    </dgm:pt>
    <dgm:pt modelId="{A7078D0B-4E07-4B3E-BC86-EBF12A3155AE}" type="pres">
      <dgm:prSet presAssocID="{0F9F55BC-47DC-4CBF-A5E4-2CDD82AD5495}" presName="root" presStyleCnt="0">
        <dgm:presLayoutVars>
          <dgm:dir/>
          <dgm:resizeHandles val="exact"/>
        </dgm:presLayoutVars>
      </dgm:prSet>
      <dgm:spPr/>
    </dgm:pt>
    <dgm:pt modelId="{F217C0B4-9693-41C2-BFDE-FBB4A7EC2640}" type="pres">
      <dgm:prSet presAssocID="{E9828821-EAE1-462F-8C40-D9683C9CA88B}" presName="compNode" presStyleCnt="0"/>
      <dgm:spPr/>
    </dgm:pt>
    <dgm:pt modelId="{77E59643-22CF-4926-890D-FAE19CF1F2E6}" type="pres">
      <dgm:prSet presAssocID="{E9828821-EAE1-462F-8C40-D9683C9CA8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5A2E578-2F1B-4D46-BD75-576C4750A048}" type="pres">
      <dgm:prSet presAssocID="{E9828821-EAE1-462F-8C40-D9683C9CA88B}" presName="iconSpace" presStyleCnt="0"/>
      <dgm:spPr/>
    </dgm:pt>
    <dgm:pt modelId="{C88C206C-4349-476C-B506-279AAE59326F}" type="pres">
      <dgm:prSet presAssocID="{E9828821-EAE1-462F-8C40-D9683C9CA88B}" presName="parTx" presStyleLbl="revTx" presStyleIdx="0" presStyleCnt="4">
        <dgm:presLayoutVars>
          <dgm:chMax val="0"/>
          <dgm:chPref val="0"/>
        </dgm:presLayoutVars>
      </dgm:prSet>
      <dgm:spPr/>
    </dgm:pt>
    <dgm:pt modelId="{1F7B22FA-1885-4814-B836-AD0D32126B13}" type="pres">
      <dgm:prSet presAssocID="{E9828821-EAE1-462F-8C40-D9683C9CA88B}" presName="txSpace" presStyleCnt="0"/>
      <dgm:spPr/>
    </dgm:pt>
    <dgm:pt modelId="{CCF57AF3-D56C-444C-98B8-06DBF871DD51}" type="pres">
      <dgm:prSet presAssocID="{E9828821-EAE1-462F-8C40-D9683C9CA88B}" presName="desTx" presStyleLbl="revTx" presStyleIdx="1" presStyleCnt="4">
        <dgm:presLayoutVars/>
      </dgm:prSet>
      <dgm:spPr/>
    </dgm:pt>
    <dgm:pt modelId="{31389866-7151-45EC-A22C-1584C3A8D8A6}" type="pres">
      <dgm:prSet presAssocID="{7F138CC4-30CA-437A-A65F-FB5E17D8E1D9}" presName="sibTrans" presStyleCnt="0"/>
      <dgm:spPr/>
    </dgm:pt>
    <dgm:pt modelId="{3CAE8C0C-3EE4-4825-AC6C-388D6023A47F}" type="pres">
      <dgm:prSet presAssocID="{5A5B9E47-BF72-4E25-B964-E55D6A64A321}" presName="compNode" presStyleCnt="0"/>
      <dgm:spPr/>
    </dgm:pt>
    <dgm:pt modelId="{97D920A4-102F-4D37-A111-ED2E56EA3F77}" type="pres">
      <dgm:prSet presAssocID="{5A5B9E47-BF72-4E25-B964-E55D6A64A3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FB3F9A7C-5061-43B2-8562-3BD988754F14}" type="pres">
      <dgm:prSet presAssocID="{5A5B9E47-BF72-4E25-B964-E55D6A64A321}" presName="iconSpace" presStyleCnt="0"/>
      <dgm:spPr/>
    </dgm:pt>
    <dgm:pt modelId="{B8267EDE-63AB-4E80-B0C9-D7D4E0655A3B}" type="pres">
      <dgm:prSet presAssocID="{5A5B9E47-BF72-4E25-B964-E55D6A64A321}" presName="parTx" presStyleLbl="revTx" presStyleIdx="2" presStyleCnt="4">
        <dgm:presLayoutVars>
          <dgm:chMax val="0"/>
          <dgm:chPref val="0"/>
        </dgm:presLayoutVars>
      </dgm:prSet>
      <dgm:spPr/>
    </dgm:pt>
    <dgm:pt modelId="{F1221BDE-43D9-4AD6-90DA-7363BBE5896A}" type="pres">
      <dgm:prSet presAssocID="{5A5B9E47-BF72-4E25-B964-E55D6A64A321}" presName="txSpace" presStyleCnt="0"/>
      <dgm:spPr/>
    </dgm:pt>
    <dgm:pt modelId="{E1CF9181-523D-476F-9C16-4813D88F14F6}" type="pres">
      <dgm:prSet presAssocID="{5A5B9E47-BF72-4E25-B964-E55D6A64A321}" presName="desTx" presStyleLbl="revTx" presStyleIdx="3" presStyleCnt="4">
        <dgm:presLayoutVars/>
      </dgm:prSet>
      <dgm:spPr/>
    </dgm:pt>
  </dgm:ptLst>
  <dgm:cxnLst>
    <dgm:cxn modelId="{D5B0A316-AC80-EB47-AD1D-2F698D344666}" srcId="{E9828821-EAE1-462F-8C40-D9683C9CA88B}" destId="{003710AA-337D-F344-9867-21331F61C564}" srcOrd="2" destOrd="0" parTransId="{7D814233-F11C-1C47-AEDC-625FDC0AE961}" sibTransId="{ADD6739C-55ED-A447-96E5-F5ABAB891688}"/>
    <dgm:cxn modelId="{D9FB5B24-4C64-4361-822D-26E866239FAF}" srcId="{5A5B9E47-BF72-4E25-B964-E55D6A64A321}" destId="{59F7009F-6B5A-415D-A739-3166CC5FCAFF}" srcOrd="1" destOrd="0" parTransId="{2FF13A6E-4D1B-4C62-AB72-F43D9357E08D}" sibTransId="{9BB9289D-4D26-4985-BDAE-9720E468C129}"/>
    <dgm:cxn modelId="{DEE12726-FDB4-40D9-8676-09D2ABA1631D}" srcId="{0F9F55BC-47DC-4CBF-A5E4-2CDD82AD5495}" destId="{E9828821-EAE1-462F-8C40-D9683C9CA88B}" srcOrd="0" destOrd="0" parTransId="{9E9E594F-9CDA-4F31-A3FA-869218E0EF89}" sibTransId="{7F138CC4-30CA-437A-A65F-FB5E17D8E1D9}"/>
    <dgm:cxn modelId="{75E13B2C-2D2C-4318-8BB0-F604F1383536}" type="presOf" srcId="{0069FC28-5F20-4D25-B7C3-E7FF66C7326E}" destId="{CCF57AF3-D56C-444C-98B8-06DBF871DD51}" srcOrd="0" destOrd="0" presId="urn:microsoft.com/office/officeart/2018/2/layout/IconLabelDescriptionList"/>
    <dgm:cxn modelId="{76D53A2E-5D75-4652-AD8E-F25EE5EFBE5E}" type="presOf" srcId="{59F7009F-6B5A-415D-A739-3166CC5FCAFF}" destId="{E1CF9181-523D-476F-9C16-4813D88F14F6}" srcOrd="0" destOrd="1" presId="urn:microsoft.com/office/officeart/2018/2/layout/IconLabelDescriptionList"/>
    <dgm:cxn modelId="{33040F31-D001-4413-8251-593BE99B897A}" srcId="{5A5B9E47-BF72-4E25-B964-E55D6A64A321}" destId="{2B017A0A-63F0-442C-8382-64F528E784DE}" srcOrd="0" destOrd="0" parTransId="{E5472412-E88C-48F9-BEA5-A59604CDE21C}" sibTransId="{4150EFF0-EF41-459E-9532-EA851452DB82}"/>
    <dgm:cxn modelId="{72F4CA39-9938-8D4B-8EFE-7DFED650157C}" type="presOf" srcId="{003710AA-337D-F344-9867-21331F61C564}" destId="{CCF57AF3-D56C-444C-98B8-06DBF871DD51}" srcOrd="0" destOrd="2" presId="urn:microsoft.com/office/officeart/2018/2/layout/IconLabelDescriptionList"/>
    <dgm:cxn modelId="{EC6D704B-16EE-4FD0-A5D5-4B86E4B80819}" type="presOf" srcId="{E9828821-EAE1-462F-8C40-D9683C9CA88B}" destId="{C88C206C-4349-476C-B506-279AAE59326F}" srcOrd="0" destOrd="0" presId="urn:microsoft.com/office/officeart/2018/2/layout/IconLabelDescriptionList"/>
    <dgm:cxn modelId="{177F864E-BD73-EF4B-A357-E8CAE1694E6F}" type="presOf" srcId="{FDAA5F8C-E2DE-514A-80EA-E9DD4EA1268A}" destId="{E1CF9181-523D-476F-9C16-4813D88F14F6}" srcOrd="0" destOrd="2" presId="urn:microsoft.com/office/officeart/2018/2/layout/IconLabelDescriptionList"/>
    <dgm:cxn modelId="{00253F59-5463-4B54-8488-3772B2B0C3F8}" type="presOf" srcId="{0F9F55BC-47DC-4CBF-A5E4-2CDD82AD5495}" destId="{A7078D0B-4E07-4B3E-BC86-EBF12A3155AE}" srcOrd="0" destOrd="0" presId="urn:microsoft.com/office/officeart/2018/2/layout/IconLabelDescriptionList"/>
    <dgm:cxn modelId="{2F4B9559-9E70-4A56-9DEA-8B0A263010A2}" srcId="{E9828821-EAE1-462F-8C40-D9683C9CA88B}" destId="{ECD459BB-6736-42AA-B38F-D84378651D79}" srcOrd="1" destOrd="0" parTransId="{1EC6C865-F903-4E1D-A937-0EF57A8A5E77}" sibTransId="{B5852A2E-2960-4849-AAAB-1BB182E3CDBE}"/>
    <dgm:cxn modelId="{7926AA71-F82F-40A0-B2E8-5DDFCF869647}" srcId="{0F9F55BC-47DC-4CBF-A5E4-2CDD82AD5495}" destId="{5A5B9E47-BF72-4E25-B964-E55D6A64A321}" srcOrd="1" destOrd="0" parTransId="{21720888-AE3D-4097-B011-8A678C614A37}" sibTransId="{379955B5-9315-4544-BD7F-452DABC522A6}"/>
    <dgm:cxn modelId="{EDEFA17E-D296-4685-B905-94ED61DD1CD4}" type="presOf" srcId="{2B017A0A-63F0-442C-8382-64F528E784DE}" destId="{E1CF9181-523D-476F-9C16-4813D88F14F6}" srcOrd="0" destOrd="0" presId="urn:microsoft.com/office/officeart/2018/2/layout/IconLabelDescriptionList"/>
    <dgm:cxn modelId="{FD75C8C5-B508-4947-9507-ACEBF9695FEC}" srcId="{5A5B9E47-BF72-4E25-B964-E55D6A64A321}" destId="{FDAA5F8C-E2DE-514A-80EA-E9DD4EA1268A}" srcOrd="2" destOrd="0" parTransId="{4AD4864E-6E7E-4248-8547-CE52C901F0A4}" sibTransId="{22C6667C-04F5-E348-9911-AEB7A0CFCC0C}"/>
    <dgm:cxn modelId="{9CECE5D1-553A-4607-8F68-C05861B5AE7B}" type="presOf" srcId="{ECD459BB-6736-42AA-B38F-D84378651D79}" destId="{CCF57AF3-D56C-444C-98B8-06DBF871DD51}" srcOrd="0" destOrd="1" presId="urn:microsoft.com/office/officeart/2018/2/layout/IconLabelDescriptionList"/>
    <dgm:cxn modelId="{F5A198D8-DE77-423A-982D-EAD6A373CFD6}" srcId="{E9828821-EAE1-462F-8C40-D9683C9CA88B}" destId="{0069FC28-5F20-4D25-B7C3-E7FF66C7326E}" srcOrd="0" destOrd="0" parTransId="{874E9778-2C39-4023-8DE5-B9E7CDBEEE7D}" sibTransId="{328704BA-B452-4CDE-9D46-9BCBBC74ECFE}"/>
    <dgm:cxn modelId="{43094EDE-E77C-4687-89F3-0E6C05EDC237}" type="presOf" srcId="{5A5B9E47-BF72-4E25-B964-E55D6A64A321}" destId="{B8267EDE-63AB-4E80-B0C9-D7D4E0655A3B}" srcOrd="0" destOrd="0" presId="urn:microsoft.com/office/officeart/2018/2/layout/IconLabelDescriptionList"/>
    <dgm:cxn modelId="{3A673C88-55F2-412D-8E23-DE15FC0D421D}" type="presParOf" srcId="{A7078D0B-4E07-4B3E-BC86-EBF12A3155AE}" destId="{F217C0B4-9693-41C2-BFDE-FBB4A7EC2640}" srcOrd="0" destOrd="0" presId="urn:microsoft.com/office/officeart/2018/2/layout/IconLabelDescriptionList"/>
    <dgm:cxn modelId="{2143C871-2AE6-4359-83AA-8A8D441230DF}" type="presParOf" srcId="{F217C0B4-9693-41C2-BFDE-FBB4A7EC2640}" destId="{77E59643-22CF-4926-890D-FAE19CF1F2E6}" srcOrd="0" destOrd="0" presId="urn:microsoft.com/office/officeart/2018/2/layout/IconLabelDescriptionList"/>
    <dgm:cxn modelId="{BDE75046-E282-48BA-B047-C8AD00DD57C6}" type="presParOf" srcId="{F217C0B4-9693-41C2-BFDE-FBB4A7EC2640}" destId="{45A2E578-2F1B-4D46-BD75-576C4750A048}" srcOrd="1" destOrd="0" presId="urn:microsoft.com/office/officeart/2018/2/layout/IconLabelDescriptionList"/>
    <dgm:cxn modelId="{FC8CEADE-C219-46E3-B64F-CA5774C12F38}" type="presParOf" srcId="{F217C0B4-9693-41C2-BFDE-FBB4A7EC2640}" destId="{C88C206C-4349-476C-B506-279AAE59326F}" srcOrd="2" destOrd="0" presId="urn:microsoft.com/office/officeart/2018/2/layout/IconLabelDescriptionList"/>
    <dgm:cxn modelId="{C76B9413-E6F5-4A70-A74B-D7887B599708}" type="presParOf" srcId="{F217C0B4-9693-41C2-BFDE-FBB4A7EC2640}" destId="{1F7B22FA-1885-4814-B836-AD0D32126B13}" srcOrd="3" destOrd="0" presId="urn:microsoft.com/office/officeart/2018/2/layout/IconLabelDescriptionList"/>
    <dgm:cxn modelId="{27C36820-89E3-49BA-9B3B-03D2736A9EFD}" type="presParOf" srcId="{F217C0B4-9693-41C2-BFDE-FBB4A7EC2640}" destId="{CCF57AF3-D56C-444C-98B8-06DBF871DD51}" srcOrd="4" destOrd="0" presId="urn:microsoft.com/office/officeart/2018/2/layout/IconLabelDescriptionList"/>
    <dgm:cxn modelId="{C2073C8F-DDAB-44C7-9ADC-34115EE6029E}" type="presParOf" srcId="{A7078D0B-4E07-4B3E-BC86-EBF12A3155AE}" destId="{31389866-7151-45EC-A22C-1584C3A8D8A6}" srcOrd="1" destOrd="0" presId="urn:microsoft.com/office/officeart/2018/2/layout/IconLabelDescriptionList"/>
    <dgm:cxn modelId="{8F4AC325-4F57-48BA-8E90-8515CFFA2C79}" type="presParOf" srcId="{A7078D0B-4E07-4B3E-BC86-EBF12A3155AE}" destId="{3CAE8C0C-3EE4-4825-AC6C-388D6023A47F}" srcOrd="2" destOrd="0" presId="urn:microsoft.com/office/officeart/2018/2/layout/IconLabelDescriptionList"/>
    <dgm:cxn modelId="{127CB2E9-3C8C-47D8-94EE-0828D9FF1C5F}" type="presParOf" srcId="{3CAE8C0C-3EE4-4825-AC6C-388D6023A47F}" destId="{97D920A4-102F-4D37-A111-ED2E56EA3F77}" srcOrd="0" destOrd="0" presId="urn:microsoft.com/office/officeart/2018/2/layout/IconLabelDescriptionList"/>
    <dgm:cxn modelId="{44CFF704-B358-4830-A5F5-09FD4A1E2BB2}" type="presParOf" srcId="{3CAE8C0C-3EE4-4825-AC6C-388D6023A47F}" destId="{FB3F9A7C-5061-43B2-8562-3BD988754F14}" srcOrd="1" destOrd="0" presId="urn:microsoft.com/office/officeart/2018/2/layout/IconLabelDescriptionList"/>
    <dgm:cxn modelId="{A04FC48C-4FC2-452B-BF5A-9B47C4846C9E}" type="presParOf" srcId="{3CAE8C0C-3EE4-4825-AC6C-388D6023A47F}" destId="{B8267EDE-63AB-4E80-B0C9-D7D4E0655A3B}" srcOrd="2" destOrd="0" presId="urn:microsoft.com/office/officeart/2018/2/layout/IconLabelDescriptionList"/>
    <dgm:cxn modelId="{CC97BB4D-54F6-4191-83A8-8B174384E340}" type="presParOf" srcId="{3CAE8C0C-3EE4-4825-AC6C-388D6023A47F}" destId="{F1221BDE-43D9-4AD6-90DA-7363BBE5896A}" srcOrd="3" destOrd="0" presId="urn:microsoft.com/office/officeart/2018/2/layout/IconLabelDescriptionList"/>
    <dgm:cxn modelId="{A8EC5ECC-BAAF-4AC8-BBA4-28C81665CC0B}" type="presParOf" srcId="{3CAE8C0C-3EE4-4825-AC6C-388D6023A47F}" destId="{E1CF9181-523D-476F-9C16-4813D88F14F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9BEDE616-6423-9947-94E5-B5B492FCDD0B}" type="pres">
      <dgm:prSet presAssocID="{C1D0E828-E69F-AB49-8704-C7558E87059D}" presName="node" presStyleLbl="node1" presStyleIdx="0" presStyleCnt="10">
        <dgm:presLayoutVars>
          <dgm:bulletEnabled val="1"/>
        </dgm:presLayoutVars>
      </dgm:prSet>
      <dgm:spPr/>
    </dgm:pt>
    <dgm:pt modelId="{D89257BD-FC75-2546-A3E8-E118BCA8955F}" type="pres">
      <dgm:prSet presAssocID="{19370C98-AAE6-2A48-8E93-9B66E2C2D00A}" presName="sibTrans" presStyleLbl="sibTrans2D1" presStyleIdx="0" presStyleCnt="10"/>
      <dgm:spPr/>
    </dgm:pt>
    <dgm:pt modelId="{1145DEDB-F31F-3141-B602-CEDFECE4D7BC}" type="pres">
      <dgm:prSet presAssocID="{19370C98-AAE6-2A48-8E93-9B66E2C2D00A}" presName="connectorText" presStyleLbl="sibTrans2D1" presStyleIdx="0" presStyleCnt="10"/>
      <dgm:spPr/>
    </dgm:pt>
    <dgm:pt modelId="{E109454D-7708-664D-A8DF-93369CEF995D}" type="pres">
      <dgm:prSet presAssocID="{B65FA6A7-F37C-1C47-B551-C06A3F37FE9A}" presName="node" presStyleLbl="node1" presStyleIdx="1" presStyleCnt="10">
        <dgm:presLayoutVars>
          <dgm:bulletEnabled val="1"/>
        </dgm:presLayoutVars>
      </dgm:prSet>
      <dgm:spPr/>
    </dgm:pt>
    <dgm:pt modelId="{AD8627B1-D137-F349-81FB-1FCE8BDA9A0C}" type="pres">
      <dgm:prSet presAssocID="{7520822E-37E7-D043-A0E6-AD58834FAB36}" presName="sibTrans" presStyleLbl="sibTrans2D1" presStyleIdx="1" presStyleCnt="10"/>
      <dgm:spPr/>
    </dgm:pt>
    <dgm:pt modelId="{3FBF9139-EE88-A74A-9FBD-ACB468ACDD48}" type="pres">
      <dgm:prSet presAssocID="{7520822E-37E7-D043-A0E6-AD58834FAB36}" presName="connectorText" presStyleLbl="sibTrans2D1" presStyleIdx="1" presStyleCnt="10"/>
      <dgm:spPr/>
    </dgm:pt>
    <dgm:pt modelId="{2B2ADC3E-8D14-0645-9B56-F4E304D114B8}" type="pres">
      <dgm:prSet presAssocID="{0F7EA21B-D505-4A43-ABFE-E92E898648BF}" presName="node" presStyleLbl="node1" presStyleIdx="2" presStyleCnt="10">
        <dgm:presLayoutVars>
          <dgm:bulletEnabled val="1"/>
        </dgm:presLayoutVars>
      </dgm:prSet>
      <dgm:spPr/>
    </dgm:pt>
    <dgm:pt modelId="{0672DA65-9722-E64A-8AAD-08FCEC096B1B}" type="pres">
      <dgm:prSet presAssocID="{C4F9EA15-0823-2741-A68C-63133BAC7A81}" presName="sibTrans" presStyleLbl="sibTrans2D1" presStyleIdx="2" presStyleCnt="10"/>
      <dgm:spPr/>
    </dgm:pt>
    <dgm:pt modelId="{5ECEC63F-47F5-5946-A09D-46F7A0B1D9B8}" type="pres">
      <dgm:prSet presAssocID="{C4F9EA15-0823-2741-A68C-63133BAC7A81}" presName="connectorText" presStyleLbl="sibTrans2D1" presStyleIdx="2" presStyleCnt="10"/>
      <dgm:spPr/>
    </dgm:pt>
    <dgm:pt modelId="{67E2E9C2-53FA-0344-BEEE-FAE45CE8E7C6}" type="pres">
      <dgm:prSet presAssocID="{48943BFE-DC07-CE4A-AB23-022A0064FD17}" presName="node" presStyleLbl="node1" presStyleIdx="3" presStyleCnt="10">
        <dgm:presLayoutVars>
          <dgm:bulletEnabled val="1"/>
        </dgm:presLayoutVars>
      </dgm:prSet>
      <dgm:spPr/>
    </dgm:pt>
    <dgm:pt modelId="{65277A2D-C8FB-5241-8C09-8E6F224B1DFC}" type="pres">
      <dgm:prSet presAssocID="{7B613CB6-6AAC-2C42-854A-30DC2A0BCD87}" presName="sibTrans" presStyleLbl="sibTrans2D1" presStyleIdx="3" presStyleCnt="10"/>
      <dgm:spPr/>
    </dgm:pt>
    <dgm:pt modelId="{32EFBDD6-EADA-8442-B6EA-6705781FFF81}" type="pres">
      <dgm:prSet presAssocID="{7B613CB6-6AAC-2C42-854A-30DC2A0BCD87}" presName="connectorText" presStyleLbl="sibTrans2D1" presStyleIdx="3" presStyleCnt="10"/>
      <dgm:spPr/>
    </dgm:pt>
    <dgm:pt modelId="{7F3E38D5-EC66-2F4F-9514-E7C4CE8581F6}" type="pres">
      <dgm:prSet presAssocID="{F45BB986-3576-1841-881A-FDB72E6B1F13}" presName="node" presStyleLbl="node1" presStyleIdx="4" presStyleCnt="10">
        <dgm:presLayoutVars>
          <dgm:bulletEnabled val="1"/>
        </dgm:presLayoutVars>
      </dgm:prSet>
      <dgm:spPr/>
    </dgm:pt>
    <dgm:pt modelId="{AF28DFA6-191E-7D4F-903B-11021284C18C}" type="pres">
      <dgm:prSet presAssocID="{6D70FBA8-0737-7948-A32A-64BE80BFF191}" presName="sibTrans" presStyleLbl="sibTrans2D1" presStyleIdx="4" presStyleCnt="10"/>
      <dgm:spPr/>
    </dgm:pt>
    <dgm:pt modelId="{AEF238D8-7220-F74D-B24F-796BE48F8138}" type="pres">
      <dgm:prSet presAssocID="{6D70FBA8-0737-7948-A32A-64BE80BFF191}" presName="connectorText" presStyleLbl="sibTrans2D1" presStyleIdx="4" presStyleCnt="10"/>
      <dgm:spPr/>
    </dgm:pt>
    <dgm:pt modelId="{19C34623-9894-0245-9D11-6AC3A4F26B56}" type="pres">
      <dgm:prSet presAssocID="{F3AC7512-D6D3-BA4B-968E-D7F83EF7E1B9}" presName="node" presStyleLbl="node1" presStyleIdx="5" presStyleCnt="10">
        <dgm:presLayoutVars>
          <dgm:bulletEnabled val="1"/>
        </dgm:presLayoutVars>
      </dgm:prSet>
      <dgm:spPr/>
    </dgm:pt>
    <dgm:pt modelId="{33A674CD-93F9-124A-8C11-63D35044B706}" type="pres">
      <dgm:prSet presAssocID="{8F9A2CBC-39D4-8F4C-8F1B-C0607344B6BA}" presName="sibTrans" presStyleLbl="sibTrans2D1" presStyleIdx="5" presStyleCnt="10"/>
      <dgm:spPr/>
    </dgm:pt>
    <dgm:pt modelId="{BEB19DFB-D6EF-CC4B-83F3-45EB9B2C6BD7}" type="pres">
      <dgm:prSet presAssocID="{8F9A2CBC-39D4-8F4C-8F1B-C0607344B6BA}" presName="connectorText" presStyleLbl="sibTrans2D1" presStyleIdx="5" presStyleCnt="10"/>
      <dgm:spPr/>
    </dgm:pt>
    <dgm:pt modelId="{FF9323F4-3F6C-D942-84C6-1577A72D894E}" type="pres">
      <dgm:prSet presAssocID="{35FA0997-8B91-A64C-8F79-8A9A8431B1D1}" presName="node" presStyleLbl="node1" presStyleIdx="6" presStyleCnt="10">
        <dgm:presLayoutVars>
          <dgm:bulletEnabled val="1"/>
        </dgm:presLayoutVars>
      </dgm:prSet>
      <dgm:spPr/>
    </dgm:pt>
    <dgm:pt modelId="{3CC01362-6EC4-C748-BA6D-A4DE5035FB7E}" type="pres">
      <dgm:prSet presAssocID="{4BDD796D-0D16-7845-B1BA-FC826B194C91}" presName="sibTrans" presStyleLbl="sibTrans2D1" presStyleIdx="6" presStyleCnt="10"/>
      <dgm:spPr/>
    </dgm:pt>
    <dgm:pt modelId="{866340A2-233F-804F-817E-B782700A6F60}" type="pres">
      <dgm:prSet presAssocID="{4BDD796D-0D16-7845-B1BA-FC826B194C91}" presName="connectorText" presStyleLbl="sibTrans2D1" presStyleIdx="6" presStyleCnt="10"/>
      <dgm:spPr/>
    </dgm:pt>
    <dgm:pt modelId="{BCCD6CCF-E323-6A49-A44E-B57CFF52600E}" type="pres">
      <dgm:prSet presAssocID="{66CFC5FA-9CCC-FE44-A859-E8E1A1A63942}" presName="node" presStyleLbl="node1" presStyleIdx="7" presStyleCnt="10">
        <dgm:presLayoutVars>
          <dgm:bulletEnabled val="1"/>
        </dgm:presLayoutVars>
      </dgm:prSet>
      <dgm:spPr/>
    </dgm:pt>
    <dgm:pt modelId="{9294351F-0469-B948-95D1-A697904845BC}" type="pres">
      <dgm:prSet presAssocID="{E4B594A7-E809-F241-A961-A4653AB7D370}" presName="sibTrans" presStyleLbl="sibTrans2D1" presStyleIdx="7" presStyleCnt="10"/>
      <dgm:spPr/>
    </dgm:pt>
    <dgm:pt modelId="{4CEABD40-76C3-BC44-B656-C6013AB26B94}" type="pres">
      <dgm:prSet presAssocID="{E4B594A7-E809-F241-A961-A4653AB7D370}" presName="connectorText" presStyleLbl="sibTrans2D1" presStyleIdx="7" presStyleCnt="10"/>
      <dgm:spPr/>
    </dgm:pt>
    <dgm:pt modelId="{1E116C2F-D33F-BC4C-822F-D79FE4BBE328}" type="pres">
      <dgm:prSet presAssocID="{81484893-BE95-5248-BE81-61A9FA04DB62}" presName="node" presStyleLbl="node1" presStyleIdx="8" presStyleCnt="10">
        <dgm:presLayoutVars>
          <dgm:bulletEnabled val="1"/>
        </dgm:presLayoutVars>
      </dgm:prSet>
      <dgm:spPr/>
    </dgm:pt>
    <dgm:pt modelId="{906BF31C-9E3E-AF47-8E22-DAF590F6BD39}" type="pres">
      <dgm:prSet presAssocID="{70F5D8AF-BB3E-8148-AD1B-28B2D9FA72B0}" presName="sibTrans" presStyleLbl="sibTrans2D1" presStyleIdx="8" presStyleCnt="10"/>
      <dgm:spPr/>
    </dgm:pt>
    <dgm:pt modelId="{39D2B7DA-9AF9-CC45-8243-B976C0D25DC5}" type="pres">
      <dgm:prSet presAssocID="{70F5D8AF-BB3E-8148-AD1B-28B2D9FA72B0}" presName="connectorText" presStyleLbl="sibTrans2D1" presStyleIdx="8" presStyleCnt="10"/>
      <dgm:spPr/>
    </dgm:pt>
    <dgm:pt modelId="{96067272-5DAD-D145-BC43-32488C046E18}" type="pres">
      <dgm:prSet presAssocID="{F7D14AD0-0EB4-D145-B649-73E9CEC73AA4}" presName="node" presStyleLbl="node1" presStyleIdx="9" presStyleCnt="10">
        <dgm:presLayoutVars>
          <dgm:bulletEnabled val="1"/>
        </dgm:presLayoutVars>
      </dgm:prSet>
      <dgm:spPr/>
    </dgm:pt>
    <dgm:pt modelId="{B2DF868C-D5F8-E34C-8043-6458BCC87D40}" type="pres">
      <dgm:prSet presAssocID="{2F480DED-7DFC-A848-845B-E4AAB1B432CF}" presName="sibTrans" presStyleLbl="sibTrans2D1" presStyleIdx="9" presStyleCnt="10"/>
      <dgm:spPr/>
    </dgm:pt>
    <dgm:pt modelId="{4F8FCC6E-23A7-B849-9811-1ACA64C006D6}" type="pres">
      <dgm:prSet presAssocID="{2F480DED-7DFC-A848-845B-E4AAB1B432CF}" presName="connectorText" presStyleLbl="sibTrans2D1" presStyleIdx="9" presStyleCnt="10"/>
      <dgm:spPr/>
    </dgm:pt>
  </dgm:ptLst>
  <dgm:cxnLst>
    <dgm:cxn modelId="{1FAEE800-903C-164B-8142-37B6064767A2}" type="presOf" srcId="{8F9A2CBC-39D4-8F4C-8F1B-C0607344B6BA}" destId="{33A674CD-93F9-124A-8C11-63D35044B706}" srcOrd="0" destOrd="0" presId="urn:microsoft.com/office/officeart/2005/8/layout/cycle2"/>
    <dgm:cxn modelId="{DF671824-C4F6-784E-9C1A-E55A0A654CCB}" type="presOf" srcId="{6D70FBA8-0737-7948-A32A-64BE80BFF191}" destId="{AF28DFA6-191E-7D4F-903B-11021284C18C}"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9" destOrd="0" parTransId="{EFA6EC15-651D-1842-AC9F-E261CC336AE5}" sibTransId="{2F480DED-7DFC-A848-845B-E4AAB1B432CF}"/>
    <dgm:cxn modelId="{CC71ED44-7568-2D49-841B-78B6D10A832E}" type="presOf" srcId="{4BDD796D-0D16-7845-B1BA-FC826B194C91}" destId="{3CC01362-6EC4-C748-BA6D-A4DE5035FB7E}" srcOrd="0" destOrd="0" presId="urn:microsoft.com/office/officeart/2005/8/layout/cycle2"/>
    <dgm:cxn modelId="{78ECD747-7290-3D43-83FB-CB9852585C5F}" type="presOf" srcId="{81484893-BE95-5248-BE81-61A9FA04DB62}" destId="{1E116C2F-D33F-BC4C-822F-D79FE4BBE328}" srcOrd="0" destOrd="0" presId="urn:microsoft.com/office/officeart/2005/8/layout/cycle2"/>
    <dgm:cxn modelId="{C1B53848-B1B2-2F4D-AB9C-D2CA9EA25FE1}" type="presOf" srcId="{7B613CB6-6AAC-2C42-854A-30DC2A0BCD87}" destId="{32EFBDD6-EADA-8442-B6EA-6705781FFF81}" srcOrd="1" destOrd="0" presId="urn:microsoft.com/office/officeart/2005/8/layout/cycle2"/>
    <dgm:cxn modelId="{58728650-354E-3B41-BBA6-AE5389244FE8}" type="presOf" srcId="{7520822E-37E7-D043-A0E6-AD58834FAB36}" destId="{3FBF9139-EE88-A74A-9FBD-ACB468ACDD48}" srcOrd="1" destOrd="0" presId="urn:microsoft.com/office/officeart/2005/8/layout/cycle2"/>
    <dgm:cxn modelId="{B4271253-8BE7-5748-ADCD-ACEF3BFF227E}" type="presOf" srcId="{C4F9EA15-0823-2741-A68C-63133BAC7A81}" destId="{5ECEC63F-47F5-5946-A09D-46F7A0B1D9B8}" srcOrd="1" destOrd="0" presId="urn:microsoft.com/office/officeart/2005/8/layout/cycle2"/>
    <dgm:cxn modelId="{1D9F5957-40BA-AA49-A6F1-60E283B23E70}" srcId="{E071E966-4F09-B243-97BE-556E1760A8D4}" destId="{35FA0997-8B91-A64C-8F79-8A9A8431B1D1}" srcOrd="6" destOrd="0" parTransId="{98911EA7-96B9-2D4E-A712-4586CC8F1532}" sibTransId="{4BDD796D-0D16-7845-B1BA-FC826B194C91}"/>
    <dgm:cxn modelId="{D4D3AF5B-CDF0-F947-B2AB-0269F26E4180}" type="presOf" srcId="{E4B594A7-E809-F241-A961-A4653AB7D370}" destId="{9294351F-0469-B948-95D1-A697904845BC}" srcOrd="0" destOrd="0" presId="urn:microsoft.com/office/officeart/2005/8/layout/cycle2"/>
    <dgm:cxn modelId="{AA718961-FAEC-4B42-B3CA-92189204F973}" type="presOf" srcId="{2F480DED-7DFC-A848-845B-E4AAB1B432CF}" destId="{4F8FCC6E-23A7-B849-9811-1ACA64C006D6}" srcOrd="1" destOrd="0" presId="urn:microsoft.com/office/officeart/2005/8/layout/cycle2"/>
    <dgm:cxn modelId="{E29D5F7B-87B9-9A44-B647-B7CD8A890BE7}" type="presOf" srcId="{35FA0997-8B91-A64C-8F79-8A9A8431B1D1}" destId="{FF9323F4-3F6C-D942-84C6-1577A72D894E}" srcOrd="0" destOrd="0" presId="urn:microsoft.com/office/officeart/2005/8/layout/cycle2"/>
    <dgm:cxn modelId="{B23E627C-01F4-1241-8CE1-76AF2F675232}" type="presOf" srcId="{C4F9EA15-0823-2741-A68C-63133BAC7A81}" destId="{0672DA65-9722-E64A-8AAD-08FCEC096B1B}" srcOrd="0" destOrd="0" presId="urn:microsoft.com/office/officeart/2005/8/layout/cycle2"/>
    <dgm:cxn modelId="{3323F381-4690-6946-B6A6-22E4AC80B1A4}" type="presOf" srcId="{7B613CB6-6AAC-2C42-854A-30DC2A0BCD87}" destId="{65277A2D-C8FB-5241-8C09-8E6F224B1DFC}" srcOrd="0" destOrd="0" presId="urn:microsoft.com/office/officeart/2005/8/layout/cycle2"/>
    <dgm:cxn modelId="{5FE4B384-7471-8547-A3F2-B83D65A65061}" type="presOf" srcId="{8F9A2CBC-39D4-8F4C-8F1B-C0607344B6BA}" destId="{BEB19DFB-D6EF-CC4B-83F3-45EB9B2C6BD7}" srcOrd="1" destOrd="0" presId="urn:microsoft.com/office/officeart/2005/8/layout/cycle2"/>
    <dgm:cxn modelId="{C0A4D595-4E3A-E346-B896-B51613BD5B25}" type="presOf" srcId="{4BDD796D-0D16-7845-B1BA-FC826B194C91}" destId="{866340A2-233F-804F-817E-B782700A6F60}" srcOrd="1" destOrd="0" presId="urn:microsoft.com/office/officeart/2005/8/layout/cycle2"/>
    <dgm:cxn modelId="{CABC209A-F50B-684B-B7DF-7DAA3D5CED3A}" srcId="{E071E966-4F09-B243-97BE-556E1760A8D4}" destId="{F45BB986-3576-1841-881A-FDB72E6B1F13}" srcOrd="4" destOrd="0" parTransId="{730BBF69-ABCB-034D-B678-D3FB03B21B67}" sibTransId="{6D70FBA8-0737-7948-A32A-64BE80BFF191}"/>
    <dgm:cxn modelId="{94FA2EA0-7584-594B-9CD0-2DFCBF933B91}" type="presOf" srcId="{19370C98-AAE6-2A48-8E93-9B66E2C2D00A}" destId="{1145DEDB-F31F-3141-B602-CEDFECE4D7BC}" srcOrd="1" destOrd="0" presId="urn:microsoft.com/office/officeart/2005/8/layout/cycle2"/>
    <dgm:cxn modelId="{5FC136A6-A7A1-3542-B9E9-4277EB594116}" srcId="{E071E966-4F09-B243-97BE-556E1760A8D4}" destId="{66CFC5FA-9CCC-FE44-A859-E8E1A1A63942}" srcOrd="7" destOrd="0" parTransId="{BD8A3DA6-8120-3D44-83AF-74E667F860C9}" sibTransId="{E4B594A7-E809-F241-A961-A4653AB7D370}"/>
    <dgm:cxn modelId="{808942A9-0C08-2848-AE1D-DA80BBB06BDC}" type="presOf" srcId="{6D70FBA8-0737-7948-A32A-64BE80BFF191}" destId="{AEF238D8-7220-F74D-B24F-796BE48F8138}" srcOrd="1" destOrd="0" presId="urn:microsoft.com/office/officeart/2005/8/layout/cycle2"/>
    <dgm:cxn modelId="{0B0BEFAD-1CAE-964B-9CD9-17F779C45A9E}" type="presOf" srcId="{2F480DED-7DFC-A848-845B-E4AAB1B432CF}" destId="{B2DF868C-D5F8-E34C-8043-6458BCC87D40}" srcOrd="0" destOrd="0" presId="urn:microsoft.com/office/officeart/2005/8/layout/cycle2"/>
    <dgm:cxn modelId="{3BCE60AF-EA2F-E74B-A68A-264D7109DE91}" type="presOf" srcId="{48943BFE-DC07-CE4A-AB23-022A0064FD17}" destId="{67E2E9C2-53FA-0344-BEEE-FAE45CE8E7C6}" srcOrd="0" destOrd="0" presId="urn:microsoft.com/office/officeart/2005/8/layout/cycle2"/>
    <dgm:cxn modelId="{814088B3-6783-6A4D-9D34-8FFDCA48A56E}" type="presOf" srcId="{B65FA6A7-F37C-1C47-B551-C06A3F37FE9A}" destId="{E109454D-7708-664D-A8DF-93369CEF995D}" srcOrd="0" destOrd="0" presId="urn:microsoft.com/office/officeart/2005/8/layout/cycle2"/>
    <dgm:cxn modelId="{8AF3ECB4-4129-1748-B274-02526BAEF975}" type="presOf" srcId="{F3AC7512-D6D3-BA4B-968E-D7F83EF7E1B9}" destId="{19C34623-9894-0245-9D11-6AC3A4F26B56}" srcOrd="0" destOrd="0" presId="urn:microsoft.com/office/officeart/2005/8/layout/cycle2"/>
    <dgm:cxn modelId="{F76A9DBA-3F8D-D64F-9A3A-F8005D38929D}" srcId="{E071E966-4F09-B243-97BE-556E1760A8D4}" destId="{B65FA6A7-F37C-1C47-B551-C06A3F37FE9A}" srcOrd="1" destOrd="0" parTransId="{C7FD8180-C431-3740-8CC1-A32FB61CB4BB}" sibTransId="{7520822E-37E7-D043-A0E6-AD58834FAB36}"/>
    <dgm:cxn modelId="{28C5A7BC-8876-C64C-9678-38EE54DF3B0B}" srcId="{E071E966-4F09-B243-97BE-556E1760A8D4}" destId="{48943BFE-DC07-CE4A-AB23-022A0064FD17}" srcOrd="3" destOrd="0" parTransId="{F61A88C0-8A88-1B41-ACFD-41789E6CD197}" sibTransId="{7B613CB6-6AAC-2C42-854A-30DC2A0BCD87}"/>
    <dgm:cxn modelId="{97E3C3BD-E0BD-E549-B7BB-0E0D8D119E61}" type="presOf" srcId="{19370C98-AAE6-2A48-8E93-9B66E2C2D00A}" destId="{D89257BD-FC75-2546-A3E8-E118BCA8955F}" srcOrd="0" destOrd="0" presId="urn:microsoft.com/office/officeart/2005/8/layout/cycle2"/>
    <dgm:cxn modelId="{7D9BADBF-DE54-7645-A282-A2D0362734B9}" srcId="{E071E966-4F09-B243-97BE-556E1760A8D4}" destId="{0F7EA21B-D505-4A43-ABFE-E92E898648BF}" srcOrd="2" destOrd="0" parTransId="{D9D7212D-27E8-D64B-9F55-E67E15578375}" sibTransId="{C4F9EA15-0823-2741-A68C-63133BAC7A81}"/>
    <dgm:cxn modelId="{8786FCC5-01A3-1444-88C2-F3CFB50C9694}" srcId="{E071E966-4F09-B243-97BE-556E1760A8D4}" destId="{81484893-BE95-5248-BE81-61A9FA04DB62}" srcOrd="8" destOrd="0" parTransId="{6A088EEF-778D-0D4B-9285-8E8CBBEEAB1C}" sibTransId="{70F5D8AF-BB3E-8148-AD1B-28B2D9FA72B0}"/>
    <dgm:cxn modelId="{3082B7D8-65D3-AD4B-A198-6C3A92A6525B}" type="presOf" srcId="{7520822E-37E7-D043-A0E6-AD58834FAB36}" destId="{AD8627B1-D137-F349-81FB-1FCE8BDA9A0C}" srcOrd="0" destOrd="0" presId="urn:microsoft.com/office/officeart/2005/8/layout/cycle2"/>
    <dgm:cxn modelId="{9A016EDB-D3EF-4E44-8A20-0605A2E1B9A3}" type="presOf" srcId="{E4B594A7-E809-F241-A961-A4653AB7D370}" destId="{4CEABD40-76C3-BC44-B656-C6013AB26B94}" srcOrd="1" destOrd="0" presId="urn:microsoft.com/office/officeart/2005/8/layout/cycle2"/>
    <dgm:cxn modelId="{0F423ADD-3FBA-0E41-B197-7E09AE07415C}" type="presOf" srcId="{66CFC5FA-9CCC-FE44-A859-E8E1A1A63942}" destId="{BCCD6CCF-E323-6A49-A44E-B57CFF52600E}" srcOrd="0" destOrd="0" presId="urn:microsoft.com/office/officeart/2005/8/layout/cycle2"/>
    <dgm:cxn modelId="{FE49F4E1-E3BB-0646-88FD-3983FF1FD159}" type="presOf" srcId="{F7D14AD0-0EB4-D145-B649-73E9CEC73AA4}" destId="{96067272-5DAD-D145-BC43-32488C046E18}" srcOrd="0" destOrd="0" presId="urn:microsoft.com/office/officeart/2005/8/layout/cycle2"/>
    <dgm:cxn modelId="{16F689E2-A36F-4843-B0BB-5DDA277C693D}" type="presOf" srcId="{C1D0E828-E69F-AB49-8704-C7558E87059D}" destId="{9BEDE616-6423-9947-94E5-B5B492FCDD0B}" srcOrd="0" destOrd="0" presId="urn:microsoft.com/office/officeart/2005/8/layout/cycle2"/>
    <dgm:cxn modelId="{CBAC67E8-D95C-5543-A42D-A8601DE8EA42}" srcId="{E071E966-4F09-B243-97BE-556E1760A8D4}" destId="{F3AC7512-D6D3-BA4B-968E-D7F83EF7E1B9}" srcOrd="5" destOrd="0" parTransId="{CFD0D901-11DA-964A-BCEE-173824002025}" sibTransId="{8F9A2CBC-39D4-8F4C-8F1B-C0607344B6BA}"/>
    <dgm:cxn modelId="{D9CB2DEA-0175-7A4B-8259-8FCC65EABB6F}" type="presOf" srcId="{70F5D8AF-BB3E-8148-AD1B-28B2D9FA72B0}" destId="{39D2B7DA-9AF9-CC45-8243-B976C0D25DC5}" srcOrd="1" destOrd="0" presId="urn:microsoft.com/office/officeart/2005/8/layout/cycle2"/>
    <dgm:cxn modelId="{362485F7-36FC-B749-9074-6F8EA73B6526}" type="presOf" srcId="{F45BB986-3576-1841-881A-FDB72E6B1F13}" destId="{7F3E38D5-EC66-2F4F-9514-E7C4CE8581F6}" srcOrd="0" destOrd="0" presId="urn:microsoft.com/office/officeart/2005/8/layout/cycle2"/>
    <dgm:cxn modelId="{F0D412FB-11C5-C049-8FBC-085569883087}" type="presOf" srcId="{0F7EA21B-D505-4A43-ABFE-E92E898648BF}" destId="{2B2ADC3E-8D14-0645-9B56-F4E304D114B8}" srcOrd="0" destOrd="0" presId="urn:microsoft.com/office/officeart/2005/8/layout/cycle2"/>
    <dgm:cxn modelId="{1200FDFB-43B1-114A-A3C2-939827290B05}" srcId="{E071E966-4F09-B243-97BE-556E1760A8D4}" destId="{C1D0E828-E69F-AB49-8704-C7558E87059D}" srcOrd="0" destOrd="0" parTransId="{61A6962D-8016-E746-906C-401520EAB188}" sibTransId="{19370C98-AAE6-2A48-8E93-9B66E2C2D00A}"/>
    <dgm:cxn modelId="{5E31EBFE-8CFB-694C-A2EE-DAE344ACD404}" type="presOf" srcId="{70F5D8AF-BB3E-8148-AD1B-28B2D9FA72B0}" destId="{906BF31C-9E3E-AF47-8E22-DAF590F6BD39}" srcOrd="0" destOrd="0" presId="urn:microsoft.com/office/officeart/2005/8/layout/cycle2"/>
    <dgm:cxn modelId="{131B0EF7-D59E-204E-959F-3CF79EBF8D89}" type="presParOf" srcId="{CC4CD2DD-DF66-A447-A7AC-26726A016E17}" destId="{9BEDE616-6423-9947-94E5-B5B492FCDD0B}" srcOrd="0" destOrd="0" presId="urn:microsoft.com/office/officeart/2005/8/layout/cycle2"/>
    <dgm:cxn modelId="{FCFA681D-60E5-7E47-97E0-7110EB8FA97F}" type="presParOf" srcId="{CC4CD2DD-DF66-A447-A7AC-26726A016E17}" destId="{D89257BD-FC75-2546-A3E8-E118BCA8955F}" srcOrd="1" destOrd="0" presId="urn:microsoft.com/office/officeart/2005/8/layout/cycle2"/>
    <dgm:cxn modelId="{D84A9917-C6BB-C042-AD9E-DF51A3E9BD0E}" type="presParOf" srcId="{D89257BD-FC75-2546-A3E8-E118BCA8955F}" destId="{1145DEDB-F31F-3141-B602-CEDFECE4D7BC}" srcOrd="0" destOrd="0" presId="urn:microsoft.com/office/officeart/2005/8/layout/cycle2"/>
    <dgm:cxn modelId="{44B9CA7A-D6D3-9142-B172-83E89C34CC6B}" type="presParOf" srcId="{CC4CD2DD-DF66-A447-A7AC-26726A016E17}" destId="{E109454D-7708-664D-A8DF-93369CEF995D}" srcOrd="2" destOrd="0" presId="urn:microsoft.com/office/officeart/2005/8/layout/cycle2"/>
    <dgm:cxn modelId="{D9D0A9B7-B05E-CD4D-A595-DE988FED456D}" type="presParOf" srcId="{CC4CD2DD-DF66-A447-A7AC-26726A016E17}" destId="{AD8627B1-D137-F349-81FB-1FCE8BDA9A0C}" srcOrd="3" destOrd="0" presId="urn:microsoft.com/office/officeart/2005/8/layout/cycle2"/>
    <dgm:cxn modelId="{85A38378-DD1C-B340-8AD1-D26CA1B5D6E8}" type="presParOf" srcId="{AD8627B1-D137-F349-81FB-1FCE8BDA9A0C}" destId="{3FBF9139-EE88-A74A-9FBD-ACB468ACDD48}" srcOrd="0" destOrd="0" presId="urn:microsoft.com/office/officeart/2005/8/layout/cycle2"/>
    <dgm:cxn modelId="{A5B20B1A-0AEC-6F4F-9B8E-FCFC1BDDF82D}" type="presParOf" srcId="{CC4CD2DD-DF66-A447-A7AC-26726A016E17}" destId="{2B2ADC3E-8D14-0645-9B56-F4E304D114B8}" srcOrd="4" destOrd="0" presId="urn:microsoft.com/office/officeart/2005/8/layout/cycle2"/>
    <dgm:cxn modelId="{969DB534-CDB5-2843-86A2-9D5E5B7D468A}" type="presParOf" srcId="{CC4CD2DD-DF66-A447-A7AC-26726A016E17}" destId="{0672DA65-9722-E64A-8AAD-08FCEC096B1B}" srcOrd="5" destOrd="0" presId="urn:microsoft.com/office/officeart/2005/8/layout/cycle2"/>
    <dgm:cxn modelId="{ABAB2649-4087-3948-BD6A-FD670FDBCABF}" type="presParOf" srcId="{0672DA65-9722-E64A-8AAD-08FCEC096B1B}" destId="{5ECEC63F-47F5-5946-A09D-46F7A0B1D9B8}" srcOrd="0" destOrd="0" presId="urn:microsoft.com/office/officeart/2005/8/layout/cycle2"/>
    <dgm:cxn modelId="{E44B6CCE-08BB-9548-9FC9-9360F3AE27DB}" type="presParOf" srcId="{CC4CD2DD-DF66-A447-A7AC-26726A016E17}" destId="{67E2E9C2-53FA-0344-BEEE-FAE45CE8E7C6}" srcOrd="6" destOrd="0" presId="urn:microsoft.com/office/officeart/2005/8/layout/cycle2"/>
    <dgm:cxn modelId="{60383B7B-8A8F-D74D-954E-F2E7E5FB49F4}" type="presParOf" srcId="{CC4CD2DD-DF66-A447-A7AC-26726A016E17}" destId="{65277A2D-C8FB-5241-8C09-8E6F224B1DFC}" srcOrd="7" destOrd="0" presId="urn:microsoft.com/office/officeart/2005/8/layout/cycle2"/>
    <dgm:cxn modelId="{0D46912D-BF7A-9740-AC37-536E5ABA2382}" type="presParOf" srcId="{65277A2D-C8FB-5241-8C09-8E6F224B1DFC}" destId="{32EFBDD6-EADA-8442-B6EA-6705781FFF81}" srcOrd="0" destOrd="0" presId="urn:microsoft.com/office/officeart/2005/8/layout/cycle2"/>
    <dgm:cxn modelId="{8CC60E12-8683-6342-BB02-A8F690C8EC9F}" type="presParOf" srcId="{CC4CD2DD-DF66-A447-A7AC-26726A016E17}" destId="{7F3E38D5-EC66-2F4F-9514-E7C4CE8581F6}" srcOrd="8" destOrd="0" presId="urn:microsoft.com/office/officeart/2005/8/layout/cycle2"/>
    <dgm:cxn modelId="{28D777FE-90A6-F94E-931B-2C60544B4AD3}" type="presParOf" srcId="{CC4CD2DD-DF66-A447-A7AC-26726A016E17}" destId="{AF28DFA6-191E-7D4F-903B-11021284C18C}" srcOrd="9" destOrd="0" presId="urn:microsoft.com/office/officeart/2005/8/layout/cycle2"/>
    <dgm:cxn modelId="{B40C22A6-FE8C-B842-BDF5-B643834B92C6}" type="presParOf" srcId="{AF28DFA6-191E-7D4F-903B-11021284C18C}" destId="{AEF238D8-7220-F74D-B24F-796BE48F8138}" srcOrd="0" destOrd="0" presId="urn:microsoft.com/office/officeart/2005/8/layout/cycle2"/>
    <dgm:cxn modelId="{2995714C-244F-0F44-A9AA-1AAED7FC4010}" type="presParOf" srcId="{CC4CD2DD-DF66-A447-A7AC-26726A016E17}" destId="{19C34623-9894-0245-9D11-6AC3A4F26B56}" srcOrd="10" destOrd="0" presId="urn:microsoft.com/office/officeart/2005/8/layout/cycle2"/>
    <dgm:cxn modelId="{9970B15E-4BA8-C24B-B297-DBC7B8FAE0B4}" type="presParOf" srcId="{CC4CD2DD-DF66-A447-A7AC-26726A016E17}" destId="{33A674CD-93F9-124A-8C11-63D35044B706}" srcOrd="11" destOrd="0" presId="urn:microsoft.com/office/officeart/2005/8/layout/cycle2"/>
    <dgm:cxn modelId="{B03C81CA-4240-B54C-91F9-B57D9181C66A}" type="presParOf" srcId="{33A674CD-93F9-124A-8C11-63D35044B706}" destId="{BEB19DFB-D6EF-CC4B-83F3-45EB9B2C6BD7}" srcOrd="0" destOrd="0" presId="urn:microsoft.com/office/officeart/2005/8/layout/cycle2"/>
    <dgm:cxn modelId="{ED82B67D-8A71-4C41-8258-D0ADF63590C4}" type="presParOf" srcId="{CC4CD2DD-DF66-A447-A7AC-26726A016E17}" destId="{FF9323F4-3F6C-D942-84C6-1577A72D894E}" srcOrd="12" destOrd="0" presId="urn:microsoft.com/office/officeart/2005/8/layout/cycle2"/>
    <dgm:cxn modelId="{136693BF-35A9-EB4D-A949-A8712E6427E5}" type="presParOf" srcId="{CC4CD2DD-DF66-A447-A7AC-26726A016E17}" destId="{3CC01362-6EC4-C748-BA6D-A4DE5035FB7E}" srcOrd="13" destOrd="0" presId="urn:microsoft.com/office/officeart/2005/8/layout/cycle2"/>
    <dgm:cxn modelId="{C1399C22-8EC2-8249-B515-8EF4E78592E3}" type="presParOf" srcId="{3CC01362-6EC4-C748-BA6D-A4DE5035FB7E}" destId="{866340A2-233F-804F-817E-B782700A6F60}" srcOrd="0" destOrd="0" presId="urn:microsoft.com/office/officeart/2005/8/layout/cycle2"/>
    <dgm:cxn modelId="{2CB1579C-E421-4E43-88EB-FB14E72D28CF}" type="presParOf" srcId="{CC4CD2DD-DF66-A447-A7AC-26726A016E17}" destId="{BCCD6CCF-E323-6A49-A44E-B57CFF52600E}" srcOrd="14" destOrd="0" presId="urn:microsoft.com/office/officeart/2005/8/layout/cycle2"/>
    <dgm:cxn modelId="{8FCBD003-5CA0-C04D-ACC0-B7B56DD48237}" type="presParOf" srcId="{CC4CD2DD-DF66-A447-A7AC-26726A016E17}" destId="{9294351F-0469-B948-95D1-A697904845BC}" srcOrd="15" destOrd="0" presId="urn:microsoft.com/office/officeart/2005/8/layout/cycle2"/>
    <dgm:cxn modelId="{3BAA39E0-D87A-9C4E-AB19-DA60DB8381E6}" type="presParOf" srcId="{9294351F-0469-B948-95D1-A697904845BC}" destId="{4CEABD40-76C3-BC44-B656-C6013AB26B94}" srcOrd="0" destOrd="0" presId="urn:microsoft.com/office/officeart/2005/8/layout/cycle2"/>
    <dgm:cxn modelId="{B343E9D2-C699-9847-9941-DD0E007C5FA6}" type="presParOf" srcId="{CC4CD2DD-DF66-A447-A7AC-26726A016E17}" destId="{1E116C2F-D33F-BC4C-822F-D79FE4BBE328}" srcOrd="16" destOrd="0" presId="urn:microsoft.com/office/officeart/2005/8/layout/cycle2"/>
    <dgm:cxn modelId="{EB4C8EAB-1838-C74C-BED3-6B87F4C86833}" type="presParOf" srcId="{CC4CD2DD-DF66-A447-A7AC-26726A016E17}" destId="{906BF31C-9E3E-AF47-8E22-DAF590F6BD39}" srcOrd="17" destOrd="0" presId="urn:microsoft.com/office/officeart/2005/8/layout/cycle2"/>
    <dgm:cxn modelId="{9D4BCDB6-F556-8049-96E6-2478D2B7A70C}" type="presParOf" srcId="{906BF31C-9E3E-AF47-8E22-DAF590F6BD39}" destId="{39D2B7DA-9AF9-CC45-8243-B976C0D25DC5}" srcOrd="0" destOrd="0" presId="urn:microsoft.com/office/officeart/2005/8/layout/cycle2"/>
    <dgm:cxn modelId="{2C3A1FF8-BAFF-9F42-A7EA-005BD38508B0}" type="presParOf" srcId="{CC4CD2DD-DF66-A447-A7AC-26726A016E17}" destId="{96067272-5DAD-D145-BC43-32488C046E18}" srcOrd="18" destOrd="0" presId="urn:microsoft.com/office/officeart/2005/8/layout/cycle2"/>
    <dgm:cxn modelId="{011FD714-1575-A54C-852D-5D751094ED37}" type="presParOf" srcId="{CC4CD2DD-DF66-A447-A7AC-26726A016E17}" destId="{B2DF868C-D5F8-E34C-8043-6458BCC87D40}" srcOrd="19" destOrd="0" presId="urn:microsoft.com/office/officeart/2005/8/layout/cycle2"/>
    <dgm:cxn modelId="{30E6CCD5-B62A-1246-8DDA-68031FB4B9D1}" type="presParOf" srcId="{B2DF868C-D5F8-E34C-8043-6458BCC87D40}" destId="{4F8FCC6E-23A7-B849-9811-1ACA64C006D6}"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E109454D-7708-664D-A8DF-93369CEF995D}" type="pres">
      <dgm:prSet presAssocID="{B65FA6A7-F37C-1C47-B551-C06A3F37FE9A}" presName="node" presStyleLbl="node1" presStyleIdx="0" presStyleCnt="10">
        <dgm:presLayoutVars>
          <dgm:bulletEnabled val="1"/>
        </dgm:presLayoutVars>
      </dgm:prSet>
      <dgm:spPr/>
    </dgm:pt>
    <dgm:pt modelId="{AD8627B1-D137-F349-81FB-1FCE8BDA9A0C}" type="pres">
      <dgm:prSet presAssocID="{7520822E-37E7-D043-A0E6-AD58834FAB36}" presName="sibTrans" presStyleLbl="sibTrans2D1" presStyleIdx="0" presStyleCnt="10"/>
      <dgm:spPr/>
    </dgm:pt>
    <dgm:pt modelId="{3FBF9139-EE88-A74A-9FBD-ACB468ACDD48}" type="pres">
      <dgm:prSet presAssocID="{7520822E-37E7-D043-A0E6-AD58834FAB36}" presName="connectorText" presStyleLbl="sibTrans2D1" presStyleIdx="0" presStyleCnt="10"/>
      <dgm:spPr/>
    </dgm:pt>
    <dgm:pt modelId="{2B2ADC3E-8D14-0645-9B56-F4E304D114B8}" type="pres">
      <dgm:prSet presAssocID="{0F7EA21B-D505-4A43-ABFE-E92E898648BF}" presName="node" presStyleLbl="node1" presStyleIdx="1" presStyleCnt="10">
        <dgm:presLayoutVars>
          <dgm:bulletEnabled val="1"/>
        </dgm:presLayoutVars>
      </dgm:prSet>
      <dgm:spPr/>
    </dgm:pt>
    <dgm:pt modelId="{0672DA65-9722-E64A-8AAD-08FCEC096B1B}" type="pres">
      <dgm:prSet presAssocID="{C4F9EA15-0823-2741-A68C-63133BAC7A81}" presName="sibTrans" presStyleLbl="sibTrans2D1" presStyleIdx="1" presStyleCnt="10"/>
      <dgm:spPr/>
    </dgm:pt>
    <dgm:pt modelId="{5ECEC63F-47F5-5946-A09D-46F7A0B1D9B8}" type="pres">
      <dgm:prSet presAssocID="{C4F9EA15-0823-2741-A68C-63133BAC7A81}" presName="connectorText" presStyleLbl="sibTrans2D1" presStyleIdx="1" presStyleCnt="10"/>
      <dgm:spPr/>
    </dgm:pt>
    <dgm:pt modelId="{67E2E9C2-53FA-0344-BEEE-FAE45CE8E7C6}" type="pres">
      <dgm:prSet presAssocID="{48943BFE-DC07-CE4A-AB23-022A0064FD17}" presName="node" presStyleLbl="node1" presStyleIdx="2" presStyleCnt="10">
        <dgm:presLayoutVars>
          <dgm:bulletEnabled val="1"/>
        </dgm:presLayoutVars>
      </dgm:prSet>
      <dgm:spPr/>
    </dgm:pt>
    <dgm:pt modelId="{65277A2D-C8FB-5241-8C09-8E6F224B1DFC}" type="pres">
      <dgm:prSet presAssocID="{7B613CB6-6AAC-2C42-854A-30DC2A0BCD87}" presName="sibTrans" presStyleLbl="sibTrans2D1" presStyleIdx="2" presStyleCnt="10"/>
      <dgm:spPr/>
    </dgm:pt>
    <dgm:pt modelId="{32EFBDD6-EADA-8442-B6EA-6705781FFF81}" type="pres">
      <dgm:prSet presAssocID="{7B613CB6-6AAC-2C42-854A-30DC2A0BCD87}" presName="connectorText" presStyleLbl="sibTrans2D1" presStyleIdx="2" presStyleCnt="10"/>
      <dgm:spPr/>
    </dgm:pt>
    <dgm:pt modelId="{7F3E38D5-EC66-2F4F-9514-E7C4CE8581F6}" type="pres">
      <dgm:prSet presAssocID="{F45BB986-3576-1841-881A-FDB72E6B1F13}" presName="node" presStyleLbl="node1" presStyleIdx="3" presStyleCnt="10">
        <dgm:presLayoutVars>
          <dgm:bulletEnabled val="1"/>
        </dgm:presLayoutVars>
      </dgm:prSet>
      <dgm:spPr/>
    </dgm:pt>
    <dgm:pt modelId="{AF28DFA6-191E-7D4F-903B-11021284C18C}" type="pres">
      <dgm:prSet presAssocID="{6D70FBA8-0737-7948-A32A-64BE80BFF191}" presName="sibTrans" presStyleLbl="sibTrans2D1" presStyleIdx="3" presStyleCnt="10"/>
      <dgm:spPr/>
    </dgm:pt>
    <dgm:pt modelId="{AEF238D8-7220-F74D-B24F-796BE48F8138}" type="pres">
      <dgm:prSet presAssocID="{6D70FBA8-0737-7948-A32A-64BE80BFF191}" presName="connectorText" presStyleLbl="sibTrans2D1" presStyleIdx="3" presStyleCnt="10"/>
      <dgm:spPr/>
    </dgm:pt>
    <dgm:pt modelId="{19C34623-9894-0245-9D11-6AC3A4F26B56}" type="pres">
      <dgm:prSet presAssocID="{F3AC7512-D6D3-BA4B-968E-D7F83EF7E1B9}" presName="node" presStyleLbl="node1" presStyleIdx="4" presStyleCnt="10">
        <dgm:presLayoutVars>
          <dgm:bulletEnabled val="1"/>
        </dgm:presLayoutVars>
      </dgm:prSet>
      <dgm:spPr/>
    </dgm:pt>
    <dgm:pt modelId="{33A674CD-93F9-124A-8C11-63D35044B706}" type="pres">
      <dgm:prSet presAssocID="{8F9A2CBC-39D4-8F4C-8F1B-C0607344B6BA}" presName="sibTrans" presStyleLbl="sibTrans2D1" presStyleIdx="4" presStyleCnt="10"/>
      <dgm:spPr/>
    </dgm:pt>
    <dgm:pt modelId="{BEB19DFB-D6EF-CC4B-83F3-45EB9B2C6BD7}" type="pres">
      <dgm:prSet presAssocID="{8F9A2CBC-39D4-8F4C-8F1B-C0607344B6BA}" presName="connectorText" presStyleLbl="sibTrans2D1" presStyleIdx="4" presStyleCnt="10"/>
      <dgm:spPr/>
    </dgm:pt>
    <dgm:pt modelId="{FF9323F4-3F6C-D942-84C6-1577A72D894E}" type="pres">
      <dgm:prSet presAssocID="{35FA0997-8B91-A64C-8F79-8A9A8431B1D1}" presName="node" presStyleLbl="node1" presStyleIdx="5" presStyleCnt="10">
        <dgm:presLayoutVars>
          <dgm:bulletEnabled val="1"/>
        </dgm:presLayoutVars>
      </dgm:prSet>
      <dgm:spPr/>
    </dgm:pt>
    <dgm:pt modelId="{3CC01362-6EC4-C748-BA6D-A4DE5035FB7E}" type="pres">
      <dgm:prSet presAssocID="{4BDD796D-0D16-7845-B1BA-FC826B194C91}" presName="sibTrans" presStyleLbl="sibTrans2D1" presStyleIdx="5" presStyleCnt="10"/>
      <dgm:spPr/>
    </dgm:pt>
    <dgm:pt modelId="{866340A2-233F-804F-817E-B782700A6F60}" type="pres">
      <dgm:prSet presAssocID="{4BDD796D-0D16-7845-B1BA-FC826B194C91}" presName="connectorText" presStyleLbl="sibTrans2D1" presStyleIdx="5" presStyleCnt="10"/>
      <dgm:spPr/>
    </dgm:pt>
    <dgm:pt modelId="{BCCD6CCF-E323-6A49-A44E-B57CFF52600E}" type="pres">
      <dgm:prSet presAssocID="{66CFC5FA-9CCC-FE44-A859-E8E1A1A63942}" presName="node" presStyleLbl="node1" presStyleIdx="6" presStyleCnt="10">
        <dgm:presLayoutVars>
          <dgm:bulletEnabled val="1"/>
        </dgm:presLayoutVars>
      </dgm:prSet>
      <dgm:spPr/>
    </dgm:pt>
    <dgm:pt modelId="{9294351F-0469-B948-95D1-A697904845BC}" type="pres">
      <dgm:prSet presAssocID="{E4B594A7-E809-F241-A961-A4653AB7D370}" presName="sibTrans" presStyleLbl="sibTrans2D1" presStyleIdx="6" presStyleCnt="10"/>
      <dgm:spPr/>
    </dgm:pt>
    <dgm:pt modelId="{4CEABD40-76C3-BC44-B656-C6013AB26B94}" type="pres">
      <dgm:prSet presAssocID="{E4B594A7-E809-F241-A961-A4653AB7D370}" presName="connectorText" presStyleLbl="sibTrans2D1" presStyleIdx="6" presStyleCnt="10"/>
      <dgm:spPr/>
    </dgm:pt>
    <dgm:pt modelId="{1E116C2F-D33F-BC4C-822F-D79FE4BBE328}" type="pres">
      <dgm:prSet presAssocID="{81484893-BE95-5248-BE81-61A9FA04DB62}" presName="node" presStyleLbl="node1" presStyleIdx="7" presStyleCnt="10">
        <dgm:presLayoutVars>
          <dgm:bulletEnabled val="1"/>
        </dgm:presLayoutVars>
      </dgm:prSet>
      <dgm:spPr/>
    </dgm:pt>
    <dgm:pt modelId="{906BF31C-9E3E-AF47-8E22-DAF590F6BD39}" type="pres">
      <dgm:prSet presAssocID="{70F5D8AF-BB3E-8148-AD1B-28B2D9FA72B0}" presName="sibTrans" presStyleLbl="sibTrans2D1" presStyleIdx="7" presStyleCnt="10"/>
      <dgm:spPr/>
    </dgm:pt>
    <dgm:pt modelId="{39D2B7DA-9AF9-CC45-8243-B976C0D25DC5}" type="pres">
      <dgm:prSet presAssocID="{70F5D8AF-BB3E-8148-AD1B-28B2D9FA72B0}" presName="connectorText" presStyleLbl="sibTrans2D1" presStyleIdx="7" presStyleCnt="10"/>
      <dgm:spPr/>
    </dgm:pt>
    <dgm:pt modelId="{96067272-5DAD-D145-BC43-32488C046E18}" type="pres">
      <dgm:prSet presAssocID="{F7D14AD0-0EB4-D145-B649-73E9CEC73AA4}" presName="node" presStyleLbl="node1" presStyleIdx="8" presStyleCnt="10">
        <dgm:presLayoutVars>
          <dgm:bulletEnabled val="1"/>
        </dgm:presLayoutVars>
      </dgm:prSet>
      <dgm:spPr/>
    </dgm:pt>
    <dgm:pt modelId="{B2DF868C-D5F8-E34C-8043-6458BCC87D40}" type="pres">
      <dgm:prSet presAssocID="{2F480DED-7DFC-A848-845B-E4AAB1B432CF}" presName="sibTrans" presStyleLbl="sibTrans2D1" presStyleIdx="8" presStyleCnt="10"/>
      <dgm:spPr/>
    </dgm:pt>
    <dgm:pt modelId="{4F8FCC6E-23A7-B849-9811-1ACA64C006D6}" type="pres">
      <dgm:prSet presAssocID="{2F480DED-7DFC-A848-845B-E4AAB1B432CF}" presName="connectorText" presStyleLbl="sibTrans2D1" presStyleIdx="8" presStyleCnt="10"/>
      <dgm:spPr/>
    </dgm:pt>
    <dgm:pt modelId="{9BEDE616-6423-9947-94E5-B5B492FCDD0B}" type="pres">
      <dgm:prSet presAssocID="{C1D0E828-E69F-AB49-8704-C7558E87059D}" presName="node" presStyleLbl="node1" presStyleIdx="9" presStyleCnt="10">
        <dgm:presLayoutVars>
          <dgm:bulletEnabled val="1"/>
        </dgm:presLayoutVars>
      </dgm:prSet>
      <dgm:spPr/>
    </dgm:pt>
    <dgm:pt modelId="{D89257BD-FC75-2546-A3E8-E118BCA8955F}" type="pres">
      <dgm:prSet presAssocID="{19370C98-AAE6-2A48-8E93-9B66E2C2D00A}" presName="sibTrans" presStyleLbl="sibTrans2D1" presStyleIdx="9" presStyleCnt="10"/>
      <dgm:spPr/>
    </dgm:pt>
    <dgm:pt modelId="{1145DEDB-F31F-3141-B602-CEDFECE4D7BC}" type="pres">
      <dgm:prSet presAssocID="{19370C98-AAE6-2A48-8E93-9B66E2C2D00A}" presName="connectorText" presStyleLbl="sibTrans2D1" presStyleIdx="9" presStyleCnt="10"/>
      <dgm:spPr/>
    </dgm:pt>
  </dgm:ptLst>
  <dgm:cxnLst>
    <dgm:cxn modelId="{4EA7DE09-6885-D142-8805-F5540B4F7757}" type="presOf" srcId="{F7D14AD0-0EB4-D145-B649-73E9CEC73AA4}" destId="{96067272-5DAD-D145-BC43-32488C046E18}" srcOrd="0" destOrd="0" presId="urn:microsoft.com/office/officeart/2005/8/layout/cycle2"/>
    <dgm:cxn modelId="{507B3120-28F3-0443-9F0D-A32709806148}" type="presOf" srcId="{C4F9EA15-0823-2741-A68C-63133BAC7A81}" destId="{5ECEC63F-47F5-5946-A09D-46F7A0B1D9B8}" srcOrd="1" destOrd="0" presId="urn:microsoft.com/office/officeart/2005/8/layout/cycle2"/>
    <dgm:cxn modelId="{C3C20027-E20E-B74A-B3F3-7357EC1350B8}" type="presOf" srcId="{2F480DED-7DFC-A848-845B-E4AAB1B432CF}" destId="{B2DF868C-D5F8-E34C-8043-6458BCC87D40}"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46259A3A-B8CE-DE46-A2D8-BD97279BDAB6}" type="presOf" srcId="{8F9A2CBC-39D4-8F4C-8F1B-C0607344B6BA}" destId="{BEB19DFB-D6EF-CC4B-83F3-45EB9B2C6BD7}" srcOrd="1" destOrd="0" presId="urn:microsoft.com/office/officeart/2005/8/layout/cycle2"/>
    <dgm:cxn modelId="{6F81E13D-1BF0-E544-AF1F-DDB66979AAB8}" type="presOf" srcId="{E4B594A7-E809-F241-A961-A4653AB7D370}" destId="{9294351F-0469-B948-95D1-A697904845BC}" srcOrd="0" destOrd="0" presId="urn:microsoft.com/office/officeart/2005/8/layout/cycle2"/>
    <dgm:cxn modelId="{4C408042-C9BF-CF4A-9C6D-0AC0F8191A61}" type="presOf" srcId="{4BDD796D-0D16-7845-B1BA-FC826B194C91}" destId="{866340A2-233F-804F-817E-B782700A6F60}" srcOrd="1" destOrd="0" presId="urn:microsoft.com/office/officeart/2005/8/layout/cycle2"/>
    <dgm:cxn modelId="{7BD9E442-2C38-0A48-88BA-FD14FC6BDE9B}" srcId="{E071E966-4F09-B243-97BE-556E1760A8D4}" destId="{F7D14AD0-0EB4-D145-B649-73E9CEC73AA4}" srcOrd="8" destOrd="0" parTransId="{EFA6EC15-651D-1842-AC9F-E261CC336AE5}" sibTransId="{2F480DED-7DFC-A848-845B-E4AAB1B432CF}"/>
    <dgm:cxn modelId="{C7CF4E43-8BDF-B64A-B9AB-6EDC3DA4DCDF}" type="presOf" srcId="{66CFC5FA-9CCC-FE44-A859-E8E1A1A63942}" destId="{BCCD6CCF-E323-6A49-A44E-B57CFF52600E}" srcOrd="0" destOrd="0" presId="urn:microsoft.com/office/officeart/2005/8/layout/cycle2"/>
    <dgm:cxn modelId="{01AA7F56-A0D0-244F-9C71-94BD2B5554A1}" type="presOf" srcId="{E4B594A7-E809-F241-A961-A4653AB7D370}" destId="{4CEABD40-76C3-BC44-B656-C6013AB26B94}" srcOrd="1" destOrd="0" presId="urn:microsoft.com/office/officeart/2005/8/layout/cycle2"/>
    <dgm:cxn modelId="{1D9F5957-40BA-AA49-A6F1-60E283B23E70}" srcId="{E071E966-4F09-B243-97BE-556E1760A8D4}" destId="{35FA0997-8B91-A64C-8F79-8A9A8431B1D1}" srcOrd="5" destOrd="0" parTransId="{98911EA7-96B9-2D4E-A712-4586CC8F1532}" sibTransId="{4BDD796D-0D16-7845-B1BA-FC826B194C91}"/>
    <dgm:cxn modelId="{76D8D15B-6726-AF4E-B1ED-F6198FF7E9EB}" type="presOf" srcId="{81484893-BE95-5248-BE81-61A9FA04DB62}" destId="{1E116C2F-D33F-BC4C-822F-D79FE4BBE328}" srcOrd="0" destOrd="0" presId="urn:microsoft.com/office/officeart/2005/8/layout/cycle2"/>
    <dgm:cxn modelId="{AF25865C-9E04-984E-B53B-222C0BFF199D}" type="presOf" srcId="{F45BB986-3576-1841-881A-FDB72E6B1F13}" destId="{7F3E38D5-EC66-2F4F-9514-E7C4CE8581F6}" srcOrd="0" destOrd="0" presId="urn:microsoft.com/office/officeart/2005/8/layout/cycle2"/>
    <dgm:cxn modelId="{F0C9975D-AF82-2E4B-8DD0-7EFCE6B0B96F}" type="presOf" srcId="{4BDD796D-0D16-7845-B1BA-FC826B194C91}" destId="{3CC01362-6EC4-C748-BA6D-A4DE5035FB7E}" srcOrd="0" destOrd="0" presId="urn:microsoft.com/office/officeart/2005/8/layout/cycle2"/>
    <dgm:cxn modelId="{E9B96561-5166-DE46-A349-C671B7BE7444}" type="presOf" srcId="{6D70FBA8-0737-7948-A32A-64BE80BFF191}" destId="{AF28DFA6-191E-7D4F-903B-11021284C18C}" srcOrd="0" destOrd="0" presId="urn:microsoft.com/office/officeart/2005/8/layout/cycle2"/>
    <dgm:cxn modelId="{A7753A6C-8E15-7D41-9187-174CF485698E}" type="presOf" srcId="{7520822E-37E7-D043-A0E6-AD58834FAB36}" destId="{3FBF9139-EE88-A74A-9FBD-ACB468ACDD48}" srcOrd="1" destOrd="0" presId="urn:microsoft.com/office/officeart/2005/8/layout/cycle2"/>
    <dgm:cxn modelId="{DEF2967C-097B-9E4D-B015-0CF41CCC2FF1}" type="presOf" srcId="{35FA0997-8B91-A64C-8F79-8A9A8431B1D1}" destId="{FF9323F4-3F6C-D942-84C6-1577A72D894E}" srcOrd="0" destOrd="0" presId="urn:microsoft.com/office/officeart/2005/8/layout/cycle2"/>
    <dgm:cxn modelId="{87C0D57E-4842-1548-B640-DAC675A4924A}" type="presOf" srcId="{19370C98-AAE6-2A48-8E93-9B66E2C2D00A}" destId="{1145DEDB-F31F-3141-B602-CEDFECE4D7BC}" srcOrd="1" destOrd="0" presId="urn:microsoft.com/office/officeart/2005/8/layout/cycle2"/>
    <dgm:cxn modelId="{A93A8880-15BE-5844-9353-B8AFB54759A7}" type="presOf" srcId="{19370C98-AAE6-2A48-8E93-9B66E2C2D00A}" destId="{D89257BD-FC75-2546-A3E8-E118BCA8955F}" srcOrd="0" destOrd="0" presId="urn:microsoft.com/office/officeart/2005/8/layout/cycle2"/>
    <dgm:cxn modelId="{2A60C584-A7C3-F04B-8ACB-B9C6A826F3B7}" type="presOf" srcId="{7520822E-37E7-D043-A0E6-AD58834FAB36}" destId="{AD8627B1-D137-F349-81FB-1FCE8BDA9A0C}" srcOrd="0" destOrd="0" presId="urn:microsoft.com/office/officeart/2005/8/layout/cycle2"/>
    <dgm:cxn modelId="{CDD7F187-B3D5-9649-B1DF-E96A22AA5E3B}" type="presOf" srcId="{F3AC7512-D6D3-BA4B-968E-D7F83EF7E1B9}" destId="{19C34623-9894-0245-9D11-6AC3A4F26B56}" srcOrd="0" destOrd="0" presId="urn:microsoft.com/office/officeart/2005/8/layout/cycle2"/>
    <dgm:cxn modelId="{D49E858B-C5B2-A842-931C-A6F8719B5535}" type="presOf" srcId="{B65FA6A7-F37C-1C47-B551-C06A3F37FE9A}" destId="{E109454D-7708-664D-A8DF-93369CEF995D}" srcOrd="0" destOrd="0" presId="urn:microsoft.com/office/officeart/2005/8/layout/cycle2"/>
    <dgm:cxn modelId="{2289868B-78E2-0A46-AF8E-09A426309ABE}" type="presOf" srcId="{70F5D8AF-BB3E-8148-AD1B-28B2D9FA72B0}" destId="{39D2B7DA-9AF9-CC45-8243-B976C0D25DC5}" srcOrd="1" destOrd="0" presId="urn:microsoft.com/office/officeart/2005/8/layout/cycle2"/>
    <dgm:cxn modelId="{3E191698-7EB6-6645-8DE7-632A100DA206}" type="presOf" srcId="{C1D0E828-E69F-AB49-8704-C7558E87059D}" destId="{9BEDE616-6423-9947-94E5-B5B492FCDD0B}" srcOrd="0" destOrd="0" presId="urn:microsoft.com/office/officeart/2005/8/layout/cycle2"/>
    <dgm:cxn modelId="{CABC209A-F50B-684B-B7DF-7DAA3D5CED3A}" srcId="{E071E966-4F09-B243-97BE-556E1760A8D4}" destId="{F45BB986-3576-1841-881A-FDB72E6B1F13}" srcOrd="3" destOrd="0" parTransId="{730BBF69-ABCB-034D-B678-D3FB03B21B67}" sibTransId="{6D70FBA8-0737-7948-A32A-64BE80BFF191}"/>
    <dgm:cxn modelId="{E53E8B9B-EED7-DE45-A771-82883306D7F1}" type="presOf" srcId="{70F5D8AF-BB3E-8148-AD1B-28B2D9FA72B0}" destId="{906BF31C-9E3E-AF47-8E22-DAF590F6BD39}" srcOrd="0" destOrd="0" presId="urn:microsoft.com/office/officeart/2005/8/layout/cycle2"/>
    <dgm:cxn modelId="{5FC136A6-A7A1-3542-B9E9-4277EB594116}" srcId="{E071E966-4F09-B243-97BE-556E1760A8D4}" destId="{66CFC5FA-9CCC-FE44-A859-E8E1A1A63942}" srcOrd="6" destOrd="0" parTransId="{BD8A3DA6-8120-3D44-83AF-74E667F860C9}" sibTransId="{E4B594A7-E809-F241-A961-A4653AB7D370}"/>
    <dgm:cxn modelId="{581A02B0-F59F-5D4E-A561-01D0641E0B6C}" type="presOf" srcId="{8F9A2CBC-39D4-8F4C-8F1B-C0607344B6BA}" destId="{33A674CD-93F9-124A-8C11-63D35044B706}" srcOrd="0" destOrd="0" presId="urn:microsoft.com/office/officeart/2005/8/layout/cycle2"/>
    <dgm:cxn modelId="{F76A9DBA-3F8D-D64F-9A3A-F8005D38929D}" srcId="{E071E966-4F09-B243-97BE-556E1760A8D4}" destId="{B65FA6A7-F37C-1C47-B551-C06A3F37FE9A}" srcOrd="0" destOrd="0" parTransId="{C7FD8180-C431-3740-8CC1-A32FB61CB4BB}" sibTransId="{7520822E-37E7-D043-A0E6-AD58834FAB36}"/>
    <dgm:cxn modelId="{28C5A7BC-8876-C64C-9678-38EE54DF3B0B}" srcId="{E071E966-4F09-B243-97BE-556E1760A8D4}" destId="{48943BFE-DC07-CE4A-AB23-022A0064FD17}" srcOrd="2" destOrd="0" parTransId="{F61A88C0-8A88-1B41-ACFD-41789E6CD197}" sibTransId="{7B613CB6-6AAC-2C42-854A-30DC2A0BCD87}"/>
    <dgm:cxn modelId="{3203F2BC-33AD-C44F-B88A-5F733F930A89}" type="presOf" srcId="{48943BFE-DC07-CE4A-AB23-022A0064FD17}" destId="{67E2E9C2-53FA-0344-BEEE-FAE45CE8E7C6}" srcOrd="0" destOrd="0" presId="urn:microsoft.com/office/officeart/2005/8/layout/cycle2"/>
    <dgm:cxn modelId="{7D9BADBF-DE54-7645-A282-A2D0362734B9}" srcId="{E071E966-4F09-B243-97BE-556E1760A8D4}" destId="{0F7EA21B-D505-4A43-ABFE-E92E898648BF}" srcOrd="1" destOrd="0" parTransId="{D9D7212D-27E8-D64B-9F55-E67E15578375}" sibTransId="{C4F9EA15-0823-2741-A68C-63133BAC7A81}"/>
    <dgm:cxn modelId="{8786FCC5-01A3-1444-88C2-F3CFB50C9694}" srcId="{E071E966-4F09-B243-97BE-556E1760A8D4}" destId="{81484893-BE95-5248-BE81-61A9FA04DB62}" srcOrd="7" destOrd="0" parTransId="{6A088EEF-778D-0D4B-9285-8E8CBBEEAB1C}" sibTransId="{70F5D8AF-BB3E-8148-AD1B-28B2D9FA72B0}"/>
    <dgm:cxn modelId="{FF20D1CE-3954-794B-8F50-CDF890F58543}" type="presOf" srcId="{0F7EA21B-D505-4A43-ABFE-E92E898648BF}" destId="{2B2ADC3E-8D14-0645-9B56-F4E304D114B8}" srcOrd="0" destOrd="0" presId="urn:microsoft.com/office/officeart/2005/8/layout/cycle2"/>
    <dgm:cxn modelId="{BD5CF1D1-583A-0642-9E0D-C3BEB342DB4D}" type="presOf" srcId="{6D70FBA8-0737-7948-A32A-64BE80BFF191}" destId="{AEF238D8-7220-F74D-B24F-796BE48F8138}" srcOrd="1" destOrd="0" presId="urn:microsoft.com/office/officeart/2005/8/layout/cycle2"/>
    <dgm:cxn modelId="{087C38D3-EA44-E948-A2DC-47D6A1CB7730}" type="presOf" srcId="{7B613CB6-6AAC-2C42-854A-30DC2A0BCD87}" destId="{65277A2D-C8FB-5241-8C09-8E6F224B1DFC}" srcOrd="0" destOrd="0" presId="urn:microsoft.com/office/officeart/2005/8/layout/cycle2"/>
    <dgm:cxn modelId="{A8B43BE2-13B7-B94B-A119-6E61761122F6}" type="presOf" srcId="{7B613CB6-6AAC-2C42-854A-30DC2A0BCD87}" destId="{32EFBDD6-EADA-8442-B6EA-6705781FFF81}" srcOrd="1" destOrd="0" presId="urn:microsoft.com/office/officeart/2005/8/layout/cycle2"/>
    <dgm:cxn modelId="{CBAC67E8-D95C-5543-A42D-A8601DE8EA42}" srcId="{E071E966-4F09-B243-97BE-556E1760A8D4}" destId="{F3AC7512-D6D3-BA4B-968E-D7F83EF7E1B9}" srcOrd="4" destOrd="0" parTransId="{CFD0D901-11DA-964A-BCEE-173824002025}" sibTransId="{8F9A2CBC-39D4-8F4C-8F1B-C0607344B6BA}"/>
    <dgm:cxn modelId="{564508EC-EB65-834B-8A98-7C409DD807CB}" type="presOf" srcId="{2F480DED-7DFC-A848-845B-E4AAB1B432CF}" destId="{4F8FCC6E-23A7-B849-9811-1ACA64C006D6}" srcOrd="1" destOrd="0" presId="urn:microsoft.com/office/officeart/2005/8/layout/cycle2"/>
    <dgm:cxn modelId="{C04EF7EC-6009-CE48-B03F-2D41FB2BCE71}" type="presOf" srcId="{C4F9EA15-0823-2741-A68C-63133BAC7A81}" destId="{0672DA65-9722-E64A-8AAD-08FCEC096B1B}" srcOrd="0" destOrd="0" presId="urn:microsoft.com/office/officeart/2005/8/layout/cycle2"/>
    <dgm:cxn modelId="{1200FDFB-43B1-114A-A3C2-939827290B05}" srcId="{E071E966-4F09-B243-97BE-556E1760A8D4}" destId="{C1D0E828-E69F-AB49-8704-C7558E87059D}" srcOrd="9" destOrd="0" parTransId="{61A6962D-8016-E746-906C-401520EAB188}" sibTransId="{19370C98-AAE6-2A48-8E93-9B66E2C2D00A}"/>
    <dgm:cxn modelId="{0225DBC8-4B3B-9040-B6D4-902D52D4D10E}" type="presParOf" srcId="{CC4CD2DD-DF66-A447-A7AC-26726A016E17}" destId="{E109454D-7708-664D-A8DF-93369CEF995D}" srcOrd="0" destOrd="0" presId="urn:microsoft.com/office/officeart/2005/8/layout/cycle2"/>
    <dgm:cxn modelId="{0DB3115A-2D7D-4B46-A4D9-24EEAE75994E}" type="presParOf" srcId="{CC4CD2DD-DF66-A447-A7AC-26726A016E17}" destId="{AD8627B1-D137-F349-81FB-1FCE8BDA9A0C}" srcOrd="1" destOrd="0" presId="urn:microsoft.com/office/officeart/2005/8/layout/cycle2"/>
    <dgm:cxn modelId="{224B028A-6260-5E4B-A8F8-648AE8EA0E88}" type="presParOf" srcId="{AD8627B1-D137-F349-81FB-1FCE8BDA9A0C}" destId="{3FBF9139-EE88-A74A-9FBD-ACB468ACDD48}" srcOrd="0" destOrd="0" presId="urn:microsoft.com/office/officeart/2005/8/layout/cycle2"/>
    <dgm:cxn modelId="{D39172DA-81CA-1F43-B82C-8E2C682274A5}" type="presParOf" srcId="{CC4CD2DD-DF66-A447-A7AC-26726A016E17}" destId="{2B2ADC3E-8D14-0645-9B56-F4E304D114B8}" srcOrd="2" destOrd="0" presId="urn:microsoft.com/office/officeart/2005/8/layout/cycle2"/>
    <dgm:cxn modelId="{28C1309E-D775-9E4C-818B-E34F02573C6E}" type="presParOf" srcId="{CC4CD2DD-DF66-A447-A7AC-26726A016E17}" destId="{0672DA65-9722-E64A-8AAD-08FCEC096B1B}" srcOrd="3" destOrd="0" presId="urn:microsoft.com/office/officeart/2005/8/layout/cycle2"/>
    <dgm:cxn modelId="{C0CB716F-1DDD-AF4E-9708-BDD1B261ECC0}" type="presParOf" srcId="{0672DA65-9722-E64A-8AAD-08FCEC096B1B}" destId="{5ECEC63F-47F5-5946-A09D-46F7A0B1D9B8}" srcOrd="0" destOrd="0" presId="urn:microsoft.com/office/officeart/2005/8/layout/cycle2"/>
    <dgm:cxn modelId="{1F71BEA2-06FB-5248-A997-263DED290568}" type="presParOf" srcId="{CC4CD2DD-DF66-A447-A7AC-26726A016E17}" destId="{67E2E9C2-53FA-0344-BEEE-FAE45CE8E7C6}" srcOrd="4" destOrd="0" presId="urn:microsoft.com/office/officeart/2005/8/layout/cycle2"/>
    <dgm:cxn modelId="{9E4EF33E-839A-4D4B-B074-31EBE7C567B9}" type="presParOf" srcId="{CC4CD2DD-DF66-A447-A7AC-26726A016E17}" destId="{65277A2D-C8FB-5241-8C09-8E6F224B1DFC}" srcOrd="5" destOrd="0" presId="urn:microsoft.com/office/officeart/2005/8/layout/cycle2"/>
    <dgm:cxn modelId="{5BCEFE76-A4AF-924A-8592-3986FAD6DFD8}" type="presParOf" srcId="{65277A2D-C8FB-5241-8C09-8E6F224B1DFC}" destId="{32EFBDD6-EADA-8442-B6EA-6705781FFF81}" srcOrd="0" destOrd="0" presId="urn:microsoft.com/office/officeart/2005/8/layout/cycle2"/>
    <dgm:cxn modelId="{29897824-3F03-C145-A4F8-FDD702762774}" type="presParOf" srcId="{CC4CD2DD-DF66-A447-A7AC-26726A016E17}" destId="{7F3E38D5-EC66-2F4F-9514-E7C4CE8581F6}" srcOrd="6" destOrd="0" presId="urn:microsoft.com/office/officeart/2005/8/layout/cycle2"/>
    <dgm:cxn modelId="{378F5B40-65D8-CD40-AB6A-02B739EC9184}" type="presParOf" srcId="{CC4CD2DD-DF66-A447-A7AC-26726A016E17}" destId="{AF28DFA6-191E-7D4F-903B-11021284C18C}" srcOrd="7" destOrd="0" presId="urn:microsoft.com/office/officeart/2005/8/layout/cycle2"/>
    <dgm:cxn modelId="{232AD12E-80A3-E148-B3AD-DE3FE1CB1DD9}" type="presParOf" srcId="{AF28DFA6-191E-7D4F-903B-11021284C18C}" destId="{AEF238D8-7220-F74D-B24F-796BE48F8138}" srcOrd="0" destOrd="0" presId="urn:microsoft.com/office/officeart/2005/8/layout/cycle2"/>
    <dgm:cxn modelId="{79A39C8C-1869-7249-8D02-08B5F0CFEE0A}" type="presParOf" srcId="{CC4CD2DD-DF66-A447-A7AC-26726A016E17}" destId="{19C34623-9894-0245-9D11-6AC3A4F26B56}" srcOrd="8" destOrd="0" presId="urn:microsoft.com/office/officeart/2005/8/layout/cycle2"/>
    <dgm:cxn modelId="{0CF960B0-B452-4B4D-82BF-607E6303F656}" type="presParOf" srcId="{CC4CD2DD-DF66-A447-A7AC-26726A016E17}" destId="{33A674CD-93F9-124A-8C11-63D35044B706}" srcOrd="9" destOrd="0" presId="urn:microsoft.com/office/officeart/2005/8/layout/cycle2"/>
    <dgm:cxn modelId="{6BA370F8-D6AE-A048-BC60-0D57B3B69501}" type="presParOf" srcId="{33A674CD-93F9-124A-8C11-63D35044B706}" destId="{BEB19DFB-D6EF-CC4B-83F3-45EB9B2C6BD7}" srcOrd="0" destOrd="0" presId="urn:microsoft.com/office/officeart/2005/8/layout/cycle2"/>
    <dgm:cxn modelId="{C4BBB704-A9F4-924E-AA8E-5859930AD0C8}" type="presParOf" srcId="{CC4CD2DD-DF66-A447-A7AC-26726A016E17}" destId="{FF9323F4-3F6C-D942-84C6-1577A72D894E}" srcOrd="10" destOrd="0" presId="urn:microsoft.com/office/officeart/2005/8/layout/cycle2"/>
    <dgm:cxn modelId="{207F1820-C203-204D-8216-8225D87FF626}" type="presParOf" srcId="{CC4CD2DD-DF66-A447-A7AC-26726A016E17}" destId="{3CC01362-6EC4-C748-BA6D-A4DE5035FB7E}" srcOrd="11" destOrd="0" presId="urn:microsoft.com/office/officeart/2005/8/layout/cycle2"/>
    <dgm:cxn modelId="{DEA705B3-8E60-3548-BFAF-C1A37332FA0C}" type="presParOf" srcId="{3CC01362-6EC4-C748-BA6D-A4DE5035FB7E}" destId="{866340A2-233F-804F-817E-B782700A6F60}" srcOrd="0" destOrd="0" presId="urn:microsoft.com/office/officeart/2005/8/layout/cycle2"/>
    <dgm:cxn modelId="{63ABFAB4-AAFF-AD4B-80E6-E87FF8653E82}" type="presParOf" srcId="{CC4CD2DD-DF66-A447-A7AC-26726A016E17}" destId="{BCCD6CCF-E323-6A49-A44E-B57CFF52600E}" srcOrd="12" destOrd="0" presId="urn:microsoft.com/office/officeart/2005/8/layout/cycle2"/>
    <dgm:cxn modelId="{6D432619-FB84-414C-A737-26A69457C8FD}" type="presParOf" srcId="{CC4CD2DD-DF66-A447-A7AC-26726A016E17}" destId="{9294351F-0469-B948-95D1-A697904845BC}" srcOrd="13" destOrd="0" presId="urn:microsoft.com/office/officeart/2005/8/layout/cycle2"/>
    <dgm:cxn modelId="{F5A4D8D3-03A3-824B-BB1F-846067EDE345}" type="presParOf" srcId="{9294351F-0469-B948-95D1-A697904845BC}" destId="{4CEABD40-76C3-BC44-B656-C6013AB26B94}" srcOrd="0" destOrd="0" presId="urn:microsoft.com/office/officeart/2005/8/layout/cycle2"/>
    <dgm:cxn modelId="{48775958-DDEE-0A49-91C8-9B92D817B156}" type="presParOf" srcId="{CC4CD2DD-DF66-A447-A7AC-26726A016E17}" destId="{1E116C2F-D33F-BC4C-822F-D79FE4BBE328}" srcOrd="14" destOrd="0" presId="urn:microsoft.com/office/officeart/2005/8/layout/cycle2"/>
    <dgm:cxn modelId="{684C7685-EC8B-484D-9DF8-7BE8EB31A0B5}" type="presParOf" srcId="{CC4CD2DD-DF66-A447-A7AC-26726A016E17}" destId="{906BF31C-9E3E-AF47-8E22-DAF590F6BD39}" srcOrd="15" destOrd="0" presId="urn:microsoft.com/office/officeart/2005/8/layout/cycle2"/>
    <dgm:cxn modelId="{6C4E1302-8E42-9540-A27D-E8259D938CE4}" type="presParOf" srcId="{906BF31C-9E3E-AF47-8E22-DAF590F6BD39}" destId="{39D2B7DA-9AF9-CC45-8243-B976C0D25DC5}" srcOrd="0" destOrd="0" presId="urn:microsoft.com/office/officeart/2005/8/layout/cycle2"/>
    <dgm:cxn modelId="{974E84E2-10C5-F34C-9623-7BC432D071B4}" type="presParOf" srcId="{CC4CD2DD-DF66-A447-A7AC-26726A016E17}" destId="{96067272-5DAD-D145-BC43-32488C046E18}" srcOrd="16" destOrd="0" presId="urn:microsoft.com/office/officeart/2005/8/layout/cycle2"/>
    <dgm:cxn modelId="{2DFCE655-F243-1349-985E-62D60A8B1A15}" type="presParOf" srcId="{CC4CD2DD-DF66-A447-A7AC-26726A016E17}" destId="{B2DF868C-D5F8-E34C-8043-6458BCC87D40}" srcOrd="17" destOrd="0" presId="urn:microsoft.com/office/officeart/2005/8/layout/cycle2"/>
    <dgm:cxn modelId="{E778D559-8F4B-6541-B2D7-2764453D1EC9}" type="presParOf" srcId="{B2DF868C-D5F8-E34C-8043-6458BCC87D40}" destId="{4F8FCC6E-23A7-B849-9811-1ACA64C006D6}" srcOrd="0" destOrd="0" presId="urn:microsoft.com/office/officeart/2005/8/layout/cycle2"/>
    <dgm:cxn modelId="{45D544EB-56ED-E541-B9B9-9F8B3B881454}" type="presParOf" srcId="{CC4CD2DD-DF66-A447-A7AC-26726A016E17}" destId="{9BEDE616-6423-9947-94E5-B5B492FCDD0B}" srcOrd="18" destOrd="0" presId="urn:microsoft.com/office/officeart/2005/8/layout/cycle2"/>
    <dgm:cxn modelId="{47E68E8D-EBBA-4C4E-9A2E-B204A38E6D57}" type="presParOf" srcId="{CC4CD2DD-DF66-A447-A7AC-26726A016E17}" destId="{D89257BD-FC75-2546-A3E8-E118BCA8955F}" srcOrd="19" destOrd="0" presId="urn:microsoft.com/office/officeart/2005/8/layout/cycle2"/>
    <dgm:cxn modelId="{EEF2D564-AE07-744F-B1FF-1929289A6CE7}" type="presParOf" srcId="{D89257BD-FC75-2546-A3E8-E118BCA8955F}" destId="{1145DEDB-F31F-3141-B602-CEDFECE4D7B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E109454D-7708-664D-A8DF-93369CEF995D}" type="pres">
      <dgm:prSet presAssocID="{B65FA6A7-F37C-1C47-B551-C06A3F37FE9A}" presName="node" presStyleLbl="node1" presStyleIdx="0" presStyleCnt="10">
        <dgm:presLayoutVars>
          <dgm:bulletEnabled val="1"/>
        </dgm:presLayoutVars>
      </dgm:prSet>
      <dgm:spPr/>
    </dgm:pt>
    <dgm:pt modelId="{AD8627B1-D137-F349-81FB-1FCE8BDA9A0C}" type="pres">
      <dgm:prSet presAssocID="{7520822E-37E7-D043-A0E6-AD58834FAB36}" presName="sibTrans" presStyleLbl="sibTrans2D1" presStyleIdx="0" presStyleCnt="10"/>
      <dgm:spPr/>
    </dgm:pt>
    <dgm:pt modelId="{3FBF9139-EE88-A74A-9FBD-ACB468ACDD48}" type="pres">
      <dgm:prSet presAssocID="{7520822E-37E7-D043-A0E6-AD58834FAB36}" presName="connectorText" presStyleLbl="sibTrans2D1" presStyleIdx="0" presStyleCnt="10"/>
      <dgm:spPr/>
    </dgm:pt>
    <dgm:pt modelId="{2B2ADC3E-8D14-0645-9B56-F4E304D114B8}" type="pres">
      <dgm:prSet presAssocID="{0F7EA21B-D505-4A43-ABFE-E92E898648BF}" presName="node" presStyleLbl="node1" presStyleIdx="1" presStyleCnt="10">
        <dgm:presLayoutVars>
          <dgm:bulletEnabled val="1"/>
        </dgm:presLayoutVars>
      </dgm:prSet>
      <dgm:spPr/>
    </dgm:pt>
    <dgm:pt modelId="{0672DA65-9722-E64A-8AAD-08FCEC096B1B}" type="pres">
      <dgm:prSet presAssocID="{C4F9EA15-0823-2741-A68C-63133BAC7A81}" presName="sibTrans" presStyleLbl="sibTrans2D1" presStyleIdx="1" presStyleCnt="10"/>
      <dgm:spPr/>
    </dgm:pt>
    <dgm:pt modelId="{5ECEC63F-47F5-5946-A09D-46F7A0B1D9B8}" type="pres">
      <dgm:prSet presAssocID="{C4F9EA15-0823-2741-A68C-63133BAC7A81}" presName="connectorText" presStyleLbl="sibTrans2D1" presStyleIdx="1" presStyleCnt="10"/>
      <dgm:spPr/>
    </dgm:pt>
    <dgm:pt modelId="{67E2E9C2-53FA-0344-BEEE-FAE45CE8E7C6}" type="pres">
      <dgm:prSet presAssocID="{48943BFE-DC07-CE4A-AB23-022A0064FD17}" presName="node" presStyleLbl="node1" presStyleIdx="2" presStyleCnt="10">
        <dgm:presLayoutVars>
          <dgm:bulletEnabled val="1"/>
        </dgm:presLayoutVars>
      </dgm:prSet>
      <dgm:spPr/>
    </dgm:pt>
    <dgm:pt modelId="{65277A2D-C8FB-5241-8C09-8E6F224B1DFC}" type="pres">
      <dgm:prSet presAssocID="{7B613CB6-6AAC-2C42-854A-30DC2A0BCD87}" presName="sibTrans" presStyleLbl="sibTrans2D1" presStyleIdx="2" presStyleCnt="10"/>
      <dgm:spPr/>
    </dgm:pt>
    <dgm:pt modelId="{32EFBDD6-EADA-8442-B6EA-6705781FFF81}" type="pres">
      <dgm:prSet presAssocID="{7B613CB6-6AAC-2C42-854A-30DC2A0BCD87}" presName="connectorText" presStyleLbl="sibTrans2D1" presStyleIdx="2" presStyleCnt="10"/>
      <dgm:spPr/>
    </dgm:pt>
    <dgm:pt modelId="{7F3E38D5-EC66-2F4F-9514-E7C4CE8581F6}" type="pres">
      <dgm:prSet presAssocID="{F45BB986-3576-1841-881A-FDB72E6B1F13}" presName="node" presStyleLbl="node1" presStyleIdx="3" presStyleCnt="10">
        <dgm:presLayoutVars>
          <dgm:bulletEnabled val="1"/>
        </dgm:presLayoutVars>
      </dgm:prSet>
      <dgm:spPr/>
    </dgm:pt>
    <dgm:pt modelId="{AF28DFA6-191E-7D4F-903B-11021284C18C}" type="pres">
      <dgm:prSet presAssocID="{6D70FBA8-0737-7948-A32A-64BE80BFF191}" presName="sibTrans" presStyleLbl="sibTrans2D1" presStyleIdx="3" presStyleCnt="10"/>
      <dgm:spPr/>
    </dgm:pt>
    <dgm:pt modelId="{AEF238D8-7220-F74D-B24F-796BE48F8138}" type="pres">
      <dgm:prSet presAssocID="{6D70FBA8-0737-7948-A32A-64BE80BFF191}" presName="connectorText" presStyleLbl="sibTrans2D1" presStyleIdx="3" presStyleCnt="10"/>
      <dgm:spPr/>
    </dgm:pt>
    <dgm:pt modelId="{19C34623-9894-0245-9D11-6AC3A4F26B56}" type="pres">
      <dgm:prSet presAssocID="{F3AC7512-D6D3-BA4B-968E-D7F83EF7E1B9}" presName="node" presStyleLbl="node1" presStyleIdx="4" presStyleCnt="10">
        <dgm:presLayoutVars>
          <dgm:bulletEnabled val="1"/>
        </dgm:presLayoutVars>
      </dgm:prSet>
      <dgm:spPr/>
    </dgm:pt>
    <dgm:pt modelId="{33A674CD-93F9-124A-8C11-63D35044B706}" type="pres">
      <dgm:prSet presAssocID="{8F9A2CBC-39D4-8F4C-8F1B-C0607344B6BA}" presName="sibTrans" presStyleLbl="sibTrans2D1" presStyleIdx="4" presStyleCnt="10"/>
      <dgm:spPr/>
    </dgm:pt>
    <dgm:pt modelId="{BEB19DFB-D6EF-CC4B-83F3-45EB9B2C6BD7}" type="pres">
      <dgm:prSet presAssocID="{8F9A2CBC-39D4-8F4C-8F1B-C0607344B6BA}" presName="connectorText" presStyleLbl="sibTrans2D1" presStyleIdx="4" presStyleCnt="10"/>
      <dgm:spPr/>
    </dgm:pt>
    <dgm:pt modelId="{FF9323F4-3F6C-D942-84C6-1577A72D894E}" type="pres">
      <dgm:prSet presAssocID="{35FA0997-8B91-A64C-8F79-8A9A8431B1D1}" presName="node" presStyleLbl="node1" presStyleIdx="5" presStyleCnt="10">
        <dgm:presLayoutVars>
          <dgm:bulletEnabled val="1"/>
        </dgm:presLayoutVars>
      </dgm:prSet>
      <dgm:spPr/>
    </dgm:pt>
    <dgm:pt modelId="{3CC01362-6EC4-C748-BA6D-A4DE5035FB7E}" type="pres">
      <dgm:prSet presAssocID="{4BDD796D-0D16-7845-B1BA-FC826B194C91}" presName="sibTrans" presStyleLbl="sibTrans2D1" presStyleIdx="5" presStyleCnt="10"/>
      <dgm:spPr/>
    </dgm:pt>
    <dgm:pt modelId="{866340A2-233F-804F-817E-B782700A6F60}" type="pres">
      <dgm:prSet presAssocID="{4BDD796D-0D16-7845-B1BA-FC826B194C91}" presName="connectorText" presStyleLbl="sibTrans2D1" presStyleIdx="5" presStyleCnt="10"/>
      <dgm:spPr/>
    </dgm:pt>
    <dgm:pt modelId="{BCCD6CCF-E323-6A49-A44E-B57CFF52600E}" type="pres">
      <dgm:prSet presAssocID="{66CFC5FA-9CCC-FE44-A859-E8E1A1A63942}" presName="node" presStyleLbl="node1" presStyleIdx="6" presStyleCnt="10">
        <dgm:presLayoutVars>
          <dgm:bulletEnabled val="1"/>
        </dgm:presLayoutVars>
      </dgm:prSet>
      <dgm:spPr/>
    </dgm:pt>
    <dgm:pt modelId="{9294351F-0469-B948-95D1-A697904845BC}" type="pres">
      <dgm:prSet presAssocID="{E4B594A7-E809-F241-A961-A4653AB7D370}" presName="sibTrans" presStyleLbl="sibTrans2D1" presStyleIdx="6" presStyleCnt="10"/>
      <dgm:spPr/>
    </dgm:pt>
    <dgm:pt modelId="{4CEABD40-76C3-BC44-B656-C6013AB26B94}" type="pres">
      <dgm:prSet presAssocID="{E4B594A7-E809-F241-A961-A4653AB7D370}" presName="connectorText" presStyleLbl="sibTrans2D1" presStyleIdx="6" presStyleCnt="10"/>
      <dgm:spPr/>
    </dgm:pt>
    <dgm:pt modelId="{1E116C2F-D33F-BC4C-822F-D79FE4BBE328}" type="pres">
      <dgm:prSet presAssocID="{81484893-BE95-5248-BE81-61A9FA04DB62}" presName="node" presStyleLbl="node1" presStyleIdx="7" presStyleCnt="10">
        <dgm:presLayoutVars>
          <dgm:bulletEnabled val="1"/>
        </dgm:presLayoutVars>
      </dgm:prSet>
      <dgm:spPr/>
    </dgm:pt>
    <dgm:pt modelId="{906BF31C-9E3E-AF47-8E22-DAF590F6BD39}" type="pres">
      <dgm:prSet presAssocID="{70F5D8AF-BB3E-8148-AD1B-28B2D9FA72B0}" presName="sibTrans" presStyleLbl="sibTrans2D1" presStyleIdx="7" presStyleCnt="10"/>
      <dgm:spPr/>
    </dgm:pt>
    <dgm:pt modelId="{39D2B7DA-9AF9-CC45-8243-B976C0D25DC5}" type="pres">
      <dgm:prSet presAssocID="{70F5D8AF-BB3E-8148-AD1B-28B2D9FA72B0}" presName="connectorText" presStyleLbl="sibTrans2D1" presStyleIdx="7" presStyleCnt="10"/>
      <dgm:spPr/>
    </dgm:pt>
    <dgm:pt modelId="{96067272-5DAD-D145-BC43-32488C046E18}" type="pres">
      <dgm:prSet presAssocID="{F7D14AD0-0EB4-D145-B649-73E9CEC73AA4}" presName="node" presStyleLbl="node1" presStyleIdx="8" presStyleCnt="10">
        <dgm:presLayoutVars>
          <dgm:bulletEnabled val="1"/>
        </dgm:presLayoutVars>
      </dgm:prSet>
      <dgm:spPr/>
    </dgm:pt>
    <dgm:pt modelId="{B2DF868C-D5F8-E34C-8043-6458BCC87D40}" type="pres">
      <dgm:prSet presAssocID="{2F480DED-7DFC-A848-845B-E4AAB1B432CF}" presName="sibTrans" presStyleLbl="sibTrans2D1" presStyleIdx="8" presStyleCnt="10"/>
      <dgm:spPr/>
    </dgm:pt>
    <dgm:pt modelId="{4F8FCC6E-23A7-B849-9811-1ACA64C006D6}" type="pres">
      <dgm:prSet presAssocID="{2F480DED-7DFC-A848-845B-E4AAB1B432CF}" presName="connectorText" presStyleLbl="sibTrans2D1" presStyleIdx="8" presStyleCnt="10"/>
      <dgm:spPr/>
    </dgm:pt>
    <dgm:pt modelId="{9BEDE616-6423-9947-94E5-B5B492FCDD0B}" type="pres">
      <dgm:prSet presAssocID="{C1D0E828-E69F-AB49-8704-C7558E87059D}" presName="node" presStyleLbl="node1" presStyleIdx="9" presStyleCnt="10">
        <dgm:presLayoutVars>
          <dgm:bulletEnabled val="1"/>
        </dgm:presLayoutVars>
      </dgm:prSet>
      <dgm:spPr/>
    </dgm:pt>
    <dgm:pt modelId="{D89257BD-FC75-2546-A3E8-E118BCA8955F}" type="pres">
      <dgm:prSet presAssocID="{19370C98-AAE6-2A48-8E93-9B66E2C2D00A}" presName="sibTrans" presStyleLbl="sibTrans2D1" presStyleIdx="9" presStyleCnt="10"/>
      <dgm:spPr/>
    </dgm:pt>
    <dgm:pt modelId="{1145DEDB-F31F-3141-B602-CEDFECE4D7BC}" type="pres">
      <dgm:prSet presAssocID="{19370C98-AAE6-2A48-8E93-9B66E2C2D00A}" presName="connectorText" presStyleLbl="sibTrans2D1" presStyleIdx="9" presStyleCnt="10"/>
      <dgm:spPr/>
    </dgm:pt>
  </dgm:ptLst>
  <dgm:cxnLst>
    <dgm:cxn modelId="{4EA7DE09-6885-D142-8805-F5540B4F7757}" type="presOf" srcId="{F7D14AD0-0EB4-D145-B649-73E9CEC73AA4}" destId="{96067272-5DAD-D145-BC43-32488C046E18}" srcOrd="0" destOrd="0" presId="urn:microsoft.com/office/officeart/2005/8/layout/cycle2"/>
    <dgm:cxn modelId="{507B3120-28F3-0443-9F0D-A32709806148}" type="presOf" srcId="{C4F9EA15-0823-2741-A68C-63133BAC7A81}" destId="{5ECEC63F-47F5-5946-A09D-46F7A0B1D9B8}" srcOrd="1" destOrd="0" presId="urn:microsoft.com/office/officeart/2005/8/layout/cycle2"/>
    <dgm:cxn modelId="{C3C20027-E20E-B74A-B3F3-7357EC1350B8}" type="presOf" srcId="{2F480DED-7DFC-A848-845B-E4AAB1B432CF}" destId="{B2DF868C-D5F8-E34C-8043-6458BCC87D40}"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46259A3A-B8CE-DE46-A2D8-BD97279BDAB6}" type="presOf" srcId="{8F9A2CBC-39D4-8F4C-8F1B-C0607344B6BA}" destId="{BEB19DFB-D6EF-CC4B-83F3-45EB9B2C6BD7}" srcOrd="1" destOrd="0" presId="urn:microsoft.com/office/officeart/2005/8/layout/cycle2"/>
    <dgm:cxn modelId="{6F81E13D-1BF0-E544-AF1F-DDB66979AAB8}" type="presOf" srcId="{E4B594A7-E809-F241-A961-A4653AB7D370}" destId="{9294351F-0469-B948-95D1-A697904845BC}" srcOrd="0" destOrd="0" presId="urn:microsoft.com/office/officeart/2005/8/layout/cycle2"/>
    <dgm:cxn modelId="{4C408042-C9BF-CF4A-9C6D-0AC0F8191A61}" type="presOf" srcId="{4BDD796D-0D16-7845-B1BA-FC826B194C91}" destId="{866340A2-233F-804F-817E-B782700A6F60}" srcOrd="1" destOrd="0" presId="urn:microsoft.com/office/officeart/2005/8/layout/cycle2"/>
    <dgm:cxn modelId="{7BD9E442-2C38-0A48-88BA-FD14FC6BDE9B}" srcId="{E071E966-4F09-B243-97BE-556E1760A8D4}" destId="{F7D14AD0-0EB4-D145-B649-73E9CEC73AA4}" srcOrd="8" destOrd="0" parTransId="{EFA6EC15-651D-1842-AC9F-E261CC336AE5}" sibTransId="{2F480DED-7DFC-A848-845B-E4AAB1B432CF}"/>
    <dgm:cxn modelId="{C7CF4E43-8BDF-B64A-B9AB-6EDC3DA4DCDF}" type="presOf" srcId="{66CFC5FA-9CCC-FE44-A859-E8E1A1A63942}" destId="{BCCD6CCF-E323-6A49-A44E-B57CFF52600E}" srcOrd="0" destOrd="0" presId="urn:microsoft.com/office/officeart/2005/8/layout/cycle2"/>
    <dgm:cxn modelId="{01AA7F56-A0D0-244F-9C71-94BD2B5554A1}" type="presOf" srcId="{E4B594A7-E809-F241-A961-A4653AB7D370}" destId="{4CEABD40-76C3-BC44-B656-C6013AB26B94}" srcOrd="1" destOrd="0" presId="urn:microsoft.com/office/officeart/2005/8/layout/cycle2"/>
    <dgm:cxn modelId="{1D9F5957-40BA-AA49-A6F1-60E283B23E70}" srcId="{E071E966-4F09-B243-97BE-556E1760A8D4}" destId="{35FA0997-8B91-A64C-8F79-8A9A8431B1D1}" srcOrd="5" destOrd="0" parTransId="{98911EA7-96B9-2D4E-A712-4586CC8F1532}" sibTransId="{4BDD796D-0D16-7845-B1BA-FC826B194C91}"/>
    <dgm:cxn modelId="{76D8D15B-6726-AF4E-B1ED-F6198FF7E9EB}" type="presOf" srcId="{81484893-BE95-5248-BE81-61A9FA04DB62}" destId="{1E116C2F-D33F-BC4C-822F-D79FE4BBE328}" srcOrd="0" destOrd="0" presId="urn:microsoft.com/office/officeart/2005/8/layout/cycle2"/>
    <dgm:cxn modelId="{AF25865C-9E04-984E-B53B-222C0BFF199D}" type="presOf" srcId="{F45BB986-3576-1841-881A-FDB72E6B1F13}" destId="{7F3E38D5-EC66-2F4F-9514-E7C4CE8581F6}" srcOrd="0" destOrd="0" presId="urn:microsoft.com/office/officeart/2005/8/layout/cycle2"/>
    <dgm:cxn modelId="{F0C9975D-AF82-2E4B-8DD0-7EFCE6B0B96F}" type="presOf" srcId="{4BDD796D-0D16-7845-B1BA-FC826B194C91}" destId="{3CC01362-6EC4-C748-BA6D-A4DE5035FB7E}" srcOrd="0" destOrd="0" presId="urn:microsoft.com/office/officeart/2005/8/layout/cycle2"/>
    <dgm:cxn modelId="{E9B96561-5166-DE46-A349-C671B7BE7444}" type="presOf" srcId="{6D70FBA8-0737-7948-A32A-64BE80BFF191}" destId="{AF28DFA6-191E-7D4F-903B-11021284C18C}" srcOrd="0" destOrd="0" presId="urn:microsoft.com/office/officeart/2005/8/layout/cycle2"/>
    <dgm:cxn modelId="{A7753A6C-8E15-7D41-9187-174CF485698E}" type="presOf" srcId="{7520822E-37E7-D043-A0E6-AD58834FAB36}" destId="{3FBF9139-EE88-A74A-9FBD-ACB468ACDD48}" srcOrd="1" destOrd="0" presId="urn:microsoft.com/office/officeart/2005/8/layout/cycle2"/>
    <dgm:cxn modelId="{DEF2967C-097B-9E4D-B015-0CF41CCC2FF1}" type="presOf" srcId="{35FA0997-8B91-A64C-8F79-8A9A8431B1D1}" destId="{FF9323F4-3F6C-D942-84C6-1577A72D894E}" srcOrd="0" destOrd="0" presId="urn:microsoft.com/office/officeart/2005/8/layout/cycle2"/>
    <dgm:cxn modelId="{87C0D57E-4842-1548-B640-DAC675A4924A}" type="presOf" srcId="{19370C98-AAE6-2A48-8E93-9B66E2C2D00A}" destId="{1145DEDB-F31F-3141-B602-CEDFECE4D7BC}" srcOrd="1" destOrd="0" presId="urn:microsoft.com/office/officeart/2005/8/layout/cycle2"/>
    <dgm:cxn modelId="{A93A8880-15BE-5844-9353-B8AFB54759A7}" type="presOf" srcId="{19370C98-AAE6-2A48-8E93-9B66E2C2D00A}" destId="{D89257BD-FC75-2546-A3E8-E118BCA8955F}" srcOrd="0" destOrd="0" presId="urn:microsoft.com/office/officeart/2005/8/layout/cycle2"/>
    <dgm:cxn modelId="{2A60C584-A7C3-F04B-8ACB-B9C6A826F3B7}" type="presOf" srcId="{7520822E-37E7-D043-A0E6-AD58834FAB36}" destId="{AD8627B1-D137-F349-81FB-1FCE8BDA9A0C}" srcOrd="0" destOrd="0" presId="urn:microsoft.com/office/officeart/2005/8/layout/cycle2"/>
    <dgm:cxn modelId="{CDD7F187-B3D5-9649-B1DF-E96A22AA5E3B}" type="presOf" srcId="{F3AC7512-D6D3-BA4B-968E-D7F83EF7E1B9}" destId="{19C34623-9894-0245-9D11-6AC3A4F26B56}" srcOrd="0" destOrd="0" presId="urn:microsoft.com/office/officeart/2005/8/layout/cycle2"/>
    <dgm:cxn modelId="{D49E858B-C5B2-A842-931C-A6F8719B5535}" type="presOf" srcId="{B65FA6A7-F37C-1C47-B551-C06A3F37FE9A}" destId="{E109454D-7708-664D-A8DF-93369CEF995D}" srcOrd="0" destOrd="0" presId="urn:microsoft.com/office/officeart/2005/8/layout/cycle2"/>
    <dgm:cxn modelId="{2289868B-78E2-0A46-AF8E-09A426309ABE}" type="presOf" srcId="{70F5D8AF-BB3E-8148-AD1B-28B2D9FA72B0}" destId="{39D2B7DA-9AF9-CC45-8243-B976C0D25DC5}" srcOrd="1" destOrd="0" presId="urn:microsoft.com/office/officeart/2005/8/layout/cycle2"/>
    <dgm:cxn modelId="{3E191698-7EB6-6645-8DE7-632A100DA206}" type="presOf" srcId="{C1D0E828-E69F-AB49-8704-C7558E87059D}" destId="{9BEDE616-6423-9947-94E5-B5B492FCDD0B}" srcOrd="0" destOrd="0" presId="urn:microsoft.com/office/officeart/2005/8/layout/cycle2"/>
    <dgm:cxn modelId="{CABC209A-F50B-684B-B7DF-7DAA3D5CED3A}" srcId="{E071E966-4F09-B243-97BE-556E1760A8D4}" destId="{F45BB986-3576-1841-881A-FDB72E6B1F13}" srcOrd="3" destOrd="0" parTransId="{730BBF69-ABCB-034D-B678-D3FB03B21B67}" sibTransId="{6D70FBA8-0737-7948-A32A-64BE80BFF191}"/>
    <dgm:cxn modelId="{E53E8B9B-EED7-DE45-A771-82883306D7F1}" type="presOf" srcId="{70F5D8AF-BB3E-8148-AD1B-28B2D9FA72B0}" destId="{906BF31C-9E3E-AF47-8E22-DAF590F6BD39}" srcOrd="0" destOrd="0" presId="urn:microsoft.com/office/officeart/2005/8/layout/cycle2"/>
    <dgm:cxn modelId="{5FC136A6-A7A1-3542-B9E9-4277EB594116}" srcId="{E071E966-4F09-B243-97BE-556E1760A8D4}" destId="{66CFC5FA-9CCC-FE44-A859-E8E1A1A63942}" srcOrd="6" destOrd="0" parTransId="{BD8A3DA6-8120-3D44-83AF-74E667F860C9}" sibTransId="{E4B594A7-E809-F241-A961-A4653AB7D370}"/>
    <dgm:cxn modelId="{581A02B0-F59F-5D4E-A561-01D0641E0B6C}" type="presOf" srcId="{8F9A2CBC-39D4-8F4C-8F1B-C0607344B6BA}" destId="{33A674CD-93F9-124A-8C11-63D35044B706}" srcOrd="0" destOrd="0" presId="urn:microsoft.com/office/officeart/2005/8/layout/cycle2"/>
    <dgm:cxn modelId="{F76A9DBA-3F8D-D64F-9A3A-F8005D38929D}" srcId="{E071E966-4F09-B243-97BE-556E1760A8D4}" destId="{B65FA6A7-F37C-1C47-B551-C06A3F37FE9A}" srcOrd="0" destOrd="0" parTransId="{C7FD8180-C431-3740-8CC1-A32FB61CB4BB}" sibTransId="{7520822E-37E7-D043-A0E6-AD58834FAB36}"/>
    <dgm:cxn modelId="{28C5A7BC-8876-C64C-9678-38EE54DF3B0B}" srcId="{E071E966-4F09-B243-97BE-556E1760A8D4}" destId="{48943BFE-DC07-CE4A-AB23-022A0064FD17}" srcOrd="2" destOrd="0" parTransId="{F61A88C0-8A88-1B41-ACFD-41789E6CD197}" sibTransId="{7B613CB6-6AAC-2C42-854A-30DC2A0BCD87}"/>
    <dgm:cxn modelId="{3203F2BC-33AD-C44F-B88A-5F733F930A89}" type="presOf" srcId="{48943BFE-DC07-CE4A-AB23-022A0064FD17}" destId="{67E2E9C2-53FA-0344-BEEE-FAE45CE8E7C6}" srcOrd="0" destOrd="0" presId="urn:microsoft.com/office/officeart/2005/8/layout/cycle2"/>
    <dgm:cxn modelId="{7D9BADBF-DE54-7645-A282-A2D0362734B9}" srcId="{E071E966-4F09-B243-97BE-556E1760A8D4}" destId="{0F7EA21B-D505-4A43-ABFE-E92E898648BF}" srcOrd="1" destOrd="0" parTransId="{D9D7212D-27E8-D64B-9F55-E67E15578375}" sibTransId="{C4F9EA15-0823-2741-A68C-63133BAC7A81}"/>
    <dgm:cxn modelId="{8786FCC5-01A3-1444-88C2-F3CFB50C9694}" srcId="{E071E966-4F09-B243-97BE-556E1760A8D4}" destId="{81484893-BE95-5248-BE81-61A9FA04DB62}" srcOrd="7" destOrd="0" parTransId="{6A088EEF-778D-0D4B-9285-8E8CBBEEAB1C}" sibTransId="{70F5D8AF-BB3E-8148-AD1B-28B2D9FA72B0}"/>
    <dgm:cxn modelId="{FF20D1CE-3954-794B-8F50-CDF890F58543}" type="presOf" srcId="{0F7EA21B-D505-4A43-ABFE-E92E898648BF}" destId="{2B2ADC3E-8D14-0645-9B56-F4E304D114B8}" srcOrd="0" destOrd="0" presId="urn:microsoft.com/office/officeart/2005/8/layout/cycle2"/>
    <dgm:cxn modelId="{BD5CF1D1-583A-0642-9E0D-C3BEB342DB4D}" type="presOf" srcId="{6D70FBA8-0737-7948-A32A-64BE80BFF191}" destId="{AEF238D8-7220-F74D-B24F-796BE48F8138}" srcOrd="1" destOrd="0" presId="urn:microsoft.com/office/officeart/2005/8/layout/cycle2"/>
    <dgm:cxn modelId="{087C38D3-EA44-E948-A2DC-47D6A1CB7730}" type="presOf" srcId="{7B613CB6-6AAC-2C42-854A-30DC2A0BCD87}" destId="{65277A2D-C8FB-5241-8C09-8E6F224B1DFC}" srcOrd="0" destOrd="0" presId="urn:microsoft.com/office/officeart/2005/8/layout/cycle2"/>
    <dgm:cxn modelId="{A8B43BE2-13B7-B94B-A119-6E61761122F6}" type="presOf" srcId="{7B613CB6-6AAC-2C42-854A-30DC2A0BCD87}" destId="{32EFBDD6-EADA-8442-B6EA-6705781FFF81}" srcOrd="1" destOrd="0" presId="urn:microsoft.com/office/officeart/2005/8/layout/cycle2"/>
    <dgm:cxn modelId="{CBAC67E8-D95C-5543-A42D-A8601DE8EA42}" srcId="{E071E966-4F09-B243-97BE-556E1760A8D4}" destId="{F3AC7512-D6D3-BA4B-968E-D7F83EF7E1B9}" srcOrd="4" destOrd="0" parTransId="{CFD0D901-11DA-964A-BCEE-173824002025}" sibTransId="{8F9A2CBC-39D4-8F4C-8F1B-C0607344B6BA}"/>
    <dgm:cxn modelId="{564508EC-EB65-834B-8A98-7C409DD807CB}" type="presOf" srcId="{2F480DED-7DFC-A848-845B-E4AAB1B432CF}" destId="{4F8FCC6E-23A7-B849-9811-1ACA64C006D6}" srcOrd="1" destOrd="0" presId="urn:microsoft.com/office/officeart/2005/8/layout/cycle2"/>
    <dgm:cxn modelId="{C04EF7EC-6009-CE48-B03F-2D41FB2BCE71}" type="presOf" srcId="{C4F9EA15-0823-2741-A68C-63133BAC7A81}" destId="{0672DA65-9722-E64A-8AAD-08FCEC096B1B}" srcOrd="0" destOrd="0" presId="urn:microsoft.com/office/officeart/2005/8/layout/cycle2"/>
    <dgm:cxn modelId="{1200FDFB-43B1-114A-A3C2-939827290B05}" srcId="{E071E966-4F09-B243-97BE-556E1760A8D4}" destId="{C1D0E828-E69F-AB49-8704-C7558E87059D}" srcOrd="9" destOrd="0" parTransId="{61A6962D-8016-E746-906C-401520EAB188}" sibTransId="{19370C98-AAE6-2A48-8E93-9B66E2C2D00A}"/>
    <dgm:cxn modelId="{0225DBC8-4B3B-9040-B6D4-902D52D4D10E}" type="presParOf" srcId="{CC4CD2DD-DF66-A447-A7AC-26726A016E17}" destId="{E109454D-7708-664D-A8DF-93369CEF995D}" srcOrd="0" destOrd="0" presId="urn:microsoft.com/office/officeart/2005/8/layout/cycle2"/>
    <dgm:cxn modelId="{0DB3115A-2D7D-4B46-A4D9-24EEAE75994E}" type="presParOf" srcId="{CC4CD2DD-DF66-A447-A7AC-26726A016E17}" destId="{AD8627B1-D137-F349-81FB-1FCE8BDA9A0C}" srcOrd="1" destOrd="0" presId="urn:microsoft.com/office/officeart/2005/8/layout/cycle2"/>
    <dgm:cxn modelId="{224B028A-6260-5E4B-A8F8-648AE8EA0E88}" type="presParOf" srcId="{AD8627B1-D137-F349-81FB-1FCE8BDA9A0C}" destId="{3FBF9139-EE88-A74A-9FBD-ACB468ACDD48}" srcOrd="0" destOrd="0" presId="urn:microsoft.com/office/officeart/2005/8/layout/cycle2"/>
    <dgm:cxn modelId="{D39172DA-81CA-1F43-B82C-8E2C682274A5}" type="presParOf" srcId="{CC4CD2DD-DF66-A447-A7AC-26726A016E17}" destId="{2B2ADC3E-8D14-0645-9B56-F4E304D114B8}" srcOrd="2" destOrd="0" presId="urn:microsoft.com/office/officeart/2005/8/layout/cycle2"/>
    <dgm:cxn modelId="{28C1309E-D775-9E4C-818B-E34F02573C6E}" type="presParOf" srcId="{CC4CD2DD-DF66-A447-A7AC-26726A016E17}" destId="{0672DA65-9722-E64A-8AAD-08FCEC096B1B}" srcOrd="3" destOrd="0" presId="urn:microsoft.com/office/officeart/2005/8/layout/cycle2"/>
    <dgm:cxn modelId="{C0CB716F-1DDD-AF4E-9708-BDD1B261ECC0}" type="presParOf" srcId="{0672DA65-9722-E64A-8AAD-08FCEC096B1B}" destId="{5ECEC63F-47F5-5946-A09D-46F7A0B1D9B8}" srcOrd="0" destOrd="0" presId="urn:microsoft.com/office/officeart/2005/8/layout/cycle2"/>
    <dgm:cxn modelId="{1F71BEA2-06FB-5248-A997-263DED290568}" type="presParOf" srcId="{CC4CD2DD-DF66-A447-A7AC-26726A016E17}" destId="{67E2E9C2-53FA-0344-BEEE-FAE45CE8E7C6}" srcOrd="4" destOrd="0" presId="urn:microsoft.com/office/officeart/2005/8/layout/cycle2"/>
    <dgm:cxn modelId="{9E4EF33E-839A-4D4B-B074-31EBE7C567B9}" type="presParOf" srcId="{CC4CD2DD-DF66-A447-A7AC-26726A016E17}" destId="{65277A2D-C8FB-5241-8C09-8E6F224B1DFC}" srcOrd="5" destOrd="0" presId="urn:microsoft.com/office/officeart/2005/8/layout/cycle2"/>
    <dgm:cxn modelId="{5BCEFE76-A4AF-924A-8592-3986FAD6DFD8}" type="presParOf" srcId="{65277A2D-C8FB-5241-8C09-8E6F224B1DFC}" destId="{32EFBDD6-EADA-8442-B6EA-6705781FFF81}" srcOrd="0" destOrd="0" presId="urn:microsoft.com/office/officeart/2005/8/layout/cycle2"/>
    <dgm:cxn modelId="{29897824-3F03-C145-A4F8-FDD702762774}" type="presParOf" srcId="{CC4CD2DD-DF66-A447-A7AC-26726A016E17}" destId="{7F3E38D5-EC66-2F4F-9514-E7C4CE8581F6}" srcOrd="6" destOrd="0" presId="urn:microsoft.com/office/officeart/2005/8/layout/cycle2"/>
    <dgm:cxn modelId="{378F5B40-65D8-CD40-AB6A-02B739EC9184}" type="presParOf" srcId="{CC4CD2DD-DF66-A447-A7AC-26726A016E17}" destId="{AF28DFA6-191E-7D4F-903B-11021284C18C}" srcOrd="7" destOrd="0" presId="urn:microsoft.com/office/officeart/2005/8/layout/cycle2"/>
    <dgm:cxn modelId="{232AD12E-80A3-E148-B3AD-DE3FE1CB1DD9}" type="presParOf" srcId="{AF28DFA6-191E-7D4F-903B-11021284C18C}" destId="{AEF238D8-7220-F74D-B24F-796BE48F8138}" srcOrd="0" destOrd="0" presId="urn:microsoft.com/office/officeart/2005/8/layout/cycle2"/>
    <dgm:cxn modelId="{79A39C8C-1869-7249-8D02-08B5F0CFEE0A}" type="presParOf" srcId="{CC4CD2DD-DF66-A447-A7AC-26726A016E17}" destId="{19C34623-9894-0245-9D11-6AC3A4F26B56}" srcOrd="8" destOrd="0" presId="urn:microsoft.com/office/officeart/2005/8/layout/cycle2"/>
    <dgm:cxn modelId="{0CF960B0-B452-4B4D-82BF-607E6303F656}" type="presParOf" srcId="{CC4CD2DD-DF66-A447-A7AC-26726A016E17}" destId="{33A674CD-93F9-124A-8C11-63D35044B706}" srcOrd="9" destOrd="0" presId="urn:microsoft.com/office/officeart/2005/8/layout/cycle2"/>
    <dgm:cxn modelId="{6BA370F8-D6AE-A048-BC60-0D57B3B69501}" type="presParOf" srcId="{33A674CD-93F9-124A-8C11-63D35044B706}" destId="{BEB19DFB-D6EF-CC4B-83F3-45EB9B2C6BD7}" srcOrd="0" destOrd="0" presId="urn:microsoft.com/office/officeart/2005/8/layout/cycle2"/>
    <dgm:cxn modelId="{C4BBB704-A9F4-924E-AA8E-5859930AD0C8}" type="presParOf" srcId="{CC4CD2DD-DF66-A447-A7AC-26726A016E17}" destId="{FF9323F4-3F6C-D942-84C6-1577A72D894E}" srcOrd="10" destOrd="0" presId="urn:microsoft.com/office/officeart/2005/8/layout/cycle2"/>
    <dgm:cxn modelId="{207F1820-C203-204D-8216-8225D87FF626}" type="presParOf" srcId="{CC4CD2DD-DF66-A447-A7AC-26726A016E17}" destId="{3CC01362-6EC4-C748-BA6D-A4DE5035FB7E}" srcOrd="11" destOrd="0" presId="urn:microsoft.com/office/officeart/2005/8/layout/cycle2"/>
    <dgm:cxn modelId="{DEA705B3-8E60-3548-BFAF-C1A37332FA0C}" type="presParOf" srcId="{3CC01362-6EC4-C748-BA6D-A4DE5035FB7E}" destId="{866340A2-233F-804F-817E-B782700A6F60}" srcOrd="0" destOrd="0" presId="urn:microsoft.com/office/officeart/2005/8/layout/cycle2"/>
    <dgm:cxn modelId="{63ABFAB4-AAFF-AD4B-80E6-E87FF8653E82}" type="presParOf" srcId="{CC4CD2DD-DF66-A447-A7AC-26726A016E17}" destId="{BCCD6CCF-E323-6A49-A44E-B57CFF52600E}" srcOrd="12" destOrd="0" presId="urn:microsoft.com/office/officeart/2005/8/layout/cycle2"/>
    <dgm:cxn modelId="{6D432619-FB84-414C-A737-26A69457C8FD}" type="presParOf" srcId="{CC4CD2DD-DF66-A447-A7AC-26726A016E17}" destId="{9294351F-0469-B948-95D1-A697904845BC}" srcOrd="13" destOrd="0" presId="urn:microsoft.com/office/officeart/2005/8/layout/cycle2"/>
    <dgm:cxn modelId="{F5A4D8D3-03A3-824B-BB1F-846067EDE345}" type="presParOf" srcId="{9294351F-0469-B948-95D1-A697904845BC}" destId="{4CEABD40-76C3-BC44-B656-C6013AB26B94}" srcOrd="0" destOrd="0" presId="urn:microsoft.com/office/officeart/2005/8/layout/cycle2"/>
    <dgm:cxn modelId="{48775958-DDEE-0A49-91C8-9B92D817B156}" type="presParOf" srcId="{CC4CD2DD-DF66-A447-A7AC-26726A016E17}" destId="{1E116C2F-D33F-BC4C-822F-D79FE4BBE328}" srcOrd="14" destOrd="0" presId="urn:microsoft.com/office/officeart/2005/8/layout/cycle2"/>
    <dgm:cxn modelId="{684C7685-EC8B-484D-9DF8-7BE8EB31A0B5}" type="presParOf" srcId="{CC4CD2DD-DF66-A447-A7AC-26726A016E17}" destId="{906BF31C-9E3E-AF47-8E22-DAF590F6BD39}" srcOrd="15" destOrd="0" presId="urn:microsoft.com/office/officeart/2005/8/layout/cycle2"/>
    <dgm:cxn modelId="{6C4E1302-8E42-9540-A27D-E8259D938CE4}" type="presParOf" srcId="{906BF31C-9E3E-AF47-8E22-DAF590F6BD39}" destId="{39D2B7DA-9AF9-CC45-8243-B976C0D25DC5}" srcOrd="0" destOrd="0" presId="urn:microsoft.com/office/officeart/2005/8/layout/cycle2"/>
    <dgm:cxn modelId="{974E84E2-10C5-F34C-9623-7BC432D071B4}" type="presParOf" srcId="{CC4CD2DD-DF66-A447-A7AC-26726A016E17}" destId="{96067272-5DAD-D145-BC43-32488C046E18}" srcOrd="16" destOrd="0" presId="urn:microsoft.com/office/officeart/2005/8/layout/cycle2"/>
    <dgm:cxn modelId="{2DFCE655-F243-1349-985E-62D60A8B1A15}" type="presParOf" srcId="{CC4CD2DD-DF66-A447-A7AC-26726A016E17}" destId="{B2DF868C-D5F8-E34C-8043-6458BCC87D40}" srcOrd="17" destOrd="0" presId="urn:microsoft.com/office/officeart/2005/8/layout/cycle2"/>
    <dgm:cxn modelId="{E778D559-8F4B-6541-B2D7-2764453D1EC9}" type="presParOf" srcId="{B2DF868C-D5F8-E34C-8043-6458BCC87D40}" destId="{4F8FCC6E-23A7-B849-9811-1ACA64C006D6}" srcOrd="0" destOrd="0" presId="urn:microsoft.com/office/officeart/2005/8/layout/cycle2"/>
    <dgm:cxn modelId="{45D544EB-56ED-E541-B9B9-9F8B3B881454}" type="presParOf" srcId="{CC4CD2DD-DF66-A447-A7AC-26726A016E17}" destId="{9BEDE616-6423-9947-94E5-B5B492FCDD0B}" srcOrd="18" destOrd="0" presId="urn:microsoft.com/office/officeart/2005/8/layout/cycle2"/>
    <dgm:cxn modelId="{47E68E8D-EBBA-4C4E-9A2E-B204A38E6D57}" type="presParOf" srcId="{CC4CD2DD-DF66-A447-A7AC-26726A016E17}" destId="{D89257BD-FC75-2546-A3E8-E118BCA8955F}" srcOrd="19" destOrd="0" presId="urn:microsoft.com/office/officeart/2005/8/layout/cycle2"/>
    <dgm:cxn modelId="{EEF2D564-AE07-744F-B1FF-1929289A6CE7}" type="presParOf" srcId="{D89257BD-FC75-2546-A3E8-E118BCA8955F}" destId="{1145DEDB-F31F-3141-B602-CEDFECE4D7B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2B2ADC3E-8D14-0645-9B56-F4E304D114B8}" type="pres">
      <dgm:prSet presAssocID="{0F7EA21B-D505-4A43-ABFE-E92E898648BF}" presName="node" presStyleLbl="node1" presStyleIdx="0" presStyleCnt="10">
        <dgm:presLayoutVars>
          <dgm:bulletEnabled val="1"/>
        </dgm:presLayoutVars>
      </dgm:prSet>
      <dgm:spPr/>
    </dgm:pt>
    <dgm:pt modelId="{0672DA65-9722-E64A-8AAD-08FCEC096B1B}" type="pres">
      <dgm:prSet presAssocID="{C4F9EA15-0823-2741-A68C-63133BAC7A81}" presName="sibTrans" presStyleLbl="sibTrans2D1" presStyleIdx="0" presStyleCnt="10"/>
      <dgm:spPr/>
    </dgm:pt>
    <dgm:pt modelId="{5ECEC63F-47F5-5946-A09D-46F7A0B1D9B8}" type="pres">
      <dgm:prSet presAssocID="{C4F9EA15-0823-2741-A68C-63133BAC7A81}" presName="connectorText" presStyleLbl="sibTrans2D1" presStyleIdx="0" presStyleCnt="10"/>
      <dgm:spPr/>
    </dgm:pt>
    <dgm:pt modelId="{67E2E9C2-53FA-0344-BEEE-FAE45CE8E7C6}" type="pres">
      <dgm:prSet presAssocID="{48943BFE-DC07-CE4A-AB23-022A0064FD17}" presName="node" presStyleLbl="node1" presStyleIdx="1" presStyleCnt="10">
        <dgm:presLayoutVars>
          <dgm:bulletEnabled val="1"/>
        </dgm:presLayoutVars>
      </dgm:prSet>
      <dgm:spPr/>
    </dgm:pt>
    <dgm:pt modelId="{65277A2D-C8FB-5241-8C09-8E6F224B1DFC}" type="pres">
      <dgm:prSet presAssocID="{7B613CB6-6AAC-2C42-854A-30DC2A0BCD87}" presName="sibTrans" presStyleLbl="sibTrans2D1" presStyleIdx="1" presStyleCnt="10"/>
      <dgm:spPr/>
    </dgm:pt>
    <dgm:pt modelId="{32EFBDD6-EADA-8442-B6EA-6705781FFF81}" type="pres">
      <dgm:prSet presAssocID="{7B613CB6-6AAC-2C42-854A-30DC2A0BCD87}" presName="connectorText" presStyleLbl="sibTrans2D1" presStyleIdx="1" presStyleCnt="10"/>
      <dgm:spPr/>
    </dgm:pt>
    <dgm:pt modelId="{7F3E38D5-EC66-2F4F-9514-E7C4CE8581F6}" type="pres">
      <dgm:prSet presAssocID="{F45BB986-3576-1841-881A-FDB72E6B1F13}" presName="node" presStyleLbl="node1" presStyleIdx="2" presStyleCnt="10">
        <dgm:presLayoutVars>
          <dgm:bulletEnabled val="1"/>
        </dgm:presLayoutVars>
      </dgm:prSet>
      <dgm:spPr/>
    </dgm:pt>
    <dgm:pt modelId="{AF28DFA6-191E-7D4F-903B-11021284C18C}" type="pres">
      <dgm:prSet presAssocID="{6D70FBA8-0737-7948-A32A-64BE80BFF191}" presName="sibTrans" presStyleLbl="sibTrans2D1" presStyleIdx="2" presStyleCnt="10"/>
      <dgm:spPr/>
    </dgm:pt>
    <dgm:pt modelId="{AEF238D8-7220-F74D-B24F-796BE48F8138}" type="pres">
      <dgm:prSet presAssocID="{6D70FBA8-0737-7948-A32A-64BE80BFF191}" presName="connectorText" presStyleLbl="sibTrans2D1" presStyleIdx="2" presStyleCnt="10"/>
      <dgm:spPr/>
    </dgm:pt>
    <dgm:pt modelId="{19C34623-9894-0245-9D11-6AC3A4F26B56}" type="pres">
      <dgm:prSet presAssocID="{F3AC7512-D6D3-BA4B-968E-D7F83EF7E1B9}" presName="node" presStyleLbl="node1" presStyleIdx="3" presStyleCnt="10">
        <dgm:presLayoutVars>
          <dgm:bulletEnabled val="1"/>
        </dgm:presLayoutVars>
      </dgm:prSet>
      <dgm:spPr/>
    </dgm:pt>
    <dgm:pt modelId="{33A674CD-93F9-124A-8C11-63D35044B706}" type="pres">
      <dgm:prSet presAssocID="{8F9A2CBC-39D4-8F4C-8F1B-C0607344B6BA}" presName="sibTrans" presStyleLbl="sibTrans2D1" presStyleIdx="3" presStyleCnt="10"/>
      <dgm:spPr/>
    </dgm:pt>
    <dgm:pt modelId="{BEB19DFB-D6EF-CC4B-83F3-45EB9B2C6BD7}" type="pres">
      <dgm:prSet presAssocID="{8F9A2CBC-39D4-8F4C-8F1B-C0607344B6BA}" presName="connectorText" presStyleLbl="sibTrans2D1" presStyleIdx="3" presStyleCnt="10"/>
      <dgm:spPr/>
    </dgm:pt>
    <dgm:pt modelId="{FF9323F4-3F6C-D942-84C6-1577A72D894E}" type="pres">
      <dgm:prSet presAssocID="{35FA0997-8B91-A64C-8F79-8A9A8431B1D1}" presName="node" presStyleLbl="node1" presStyleIdx="4" presStyleCnt="10">
        <dgm:presLayoutVars>
          <dgm:bulletEnabled val="1"/>
        </dgm:presLayoutVars>
      </dgm:prSet>
      <dgm:spPr/>
    </dgm:pt>
    <dgm:pt modelId="{3CC01362-6EC4-C748-BA6D-A4DE5035FB7E}" type="pres">
      <dgm:prSet presAssocID="{4BDD796D-0D16-7845-B1BA-FC826B194C91}" presName="sibTrans" presStyleLbl="sibTrans2D1" presStyleIdx="4" presStyleCnt="10"/>
      <dgm:spPr/>
    </dgm:pt>
    <dgm:pt modelId="{866340A2-233F-804F-817E-B782700A6F60}" type="pres">
      <dgm:prSet presAssocID="{4BDD796D-0D16-7845-B1BA-FC826B194C91}" presName="connectorText" presStyleLbl="sibTrans2D1" presStyleIdx="4" presStyleCnt="10"/>
      <dgm:spPr/>
    </dgm:pt>
    <dgm:pt modelId="{BCCD6CCF-E323-6A49-A44E-B57CFF52600E}" type="pres">
      <dgm:prSet presAssocID="{66CFC5FA-9CCC-FE44-A859-E8E1A1A63942}" presName="node" presStyleLbl="node1" presStyleIdx="5" presStyleCnt="10">
        <dgm:presLayoutVars>
          <dgm:bulletEnabled val="1"/>
        </dgm:presLayoutVars>
      </dgm:prSet>
      <dgm:spPr/>
    </dgm:pt>
    <dgm:pt modelId="{9294351F-0469-B948-95D1-A697904845BC}" type="pres">
      <dgm:prSet presAssocID="{E4B594A7-E809-F241-A961-A4653AB7D370}" presName="sibTrans" presStyleLbl="sibTrans2D1" presStyleIdx="5" presStyleCnt="10"/>
      <dgm:spPr/>
    </dgm:pt>
    <dgm:pt modelId="{4CEABD40-76C3-BC44-B656-C6013AB26B94}" type="pres">
      <dgm:prSet presAssocID="{E4B594A7-E809-F241-A961-A4653AB7D370}" presName="connectorText" presStyleLbl="sibTrans2D1" presStyleIdx="5" presStyleCnt="10"/>
      <dgm:spPr/>
    </dgm:pt>
    <dgm:pt modelId="{1E116C2F-D33F-BC4C-822F-D79FE4BBE328}" type="pres">
      <dgm:prSet presAssocID="{81484893-BE95-5248-BE81-61A9FA04DB62}" presName="node" presStyleLbl="node1" presStyleIdx="6" presStyleCnt="10">
        <dgm:presLayoutVars>
          <dgm:bulletEnabled val="1"/>
        </dgm:presLayoutVars>
      </dgm:prSet>
      <dgm:spPr/>
    </dgm:pt>
    <dgm:pt modelId="{906BF31C-9E3E-AF47-8E22-DAF590F6BD39}" type="pres">
      <dgm:prSet presAssocID="{70F5D8AF-BB3E-8148-AD1B-28B2D9FA72B0}" presName="sibTrans" presStyleLbl="sibTrans2D1" presStyleIdx="6" presStyleCnt="10"/>
      <dgm:spPr/>
    </dgm:pt>
    <dgm:pt modelId="{39D2B7DA-9AF9-CC45-8243-B976C0D25DC5}" type="pres">
      <dgm:prSet presAssocID="{70F5D8AF-BB3E-8148-AD1B-28B2D9FA72B0}" presName="connectorText" presStyleLbl="sibTrans2D1" presStyleIdx="6" presStyleCnt="10"/>
      <dgm:spPr/>
    </dgm:pt>
    <dgm:pt modelId="{96067272-5DAD-D145-BC43-32488C046E18}" type="pres">
      <dgm:prSet presAssocID="{F7D14AD0-0EB4-D145-B649-73E9CEC73AA4}" presName="node" presStyleLbl="node1" presStyleIdx="7" presStyleCnt="10">
        <dgm:presLayoutVars>
          <dgm:bulletEnabled val="1"/>
        </dgm:presLayoutVars>
      </dgm:prSet>
      <dgm:spPr/>
    </dgm:pt>
    <dgm:pt modelId="{B2DF868C-D5F8-E34C-8043-6458BCC87D40}" type="pres">
      <dgm:prSet presAssocID="{2F480DED-7DFC-A848-845B-E4AAB1B432CF}" presName="sibTrans" presStyleLbl="sibTrans2D1" presStyleIdx="7" presStyleCnt="10"/>
      <dgm:spPr/>
    </dgm:pt>
    <dgm:pt modelId="{4F8FCC6E-23A7-B849-9811-1ACA64C006D6}" type="pres">
      <dgm:prSet presAssocID="{2F480DED-7DFC-A848-845B-E4AAB1B432CF}" presName="connectorText" presStyleLbl="sibTrans2D1" presStyleIdx="7" presStyleCnt="10"/>
      <dgm:spPr/>
    </dgm:pt>
    <dgm:pt modelId="{9BEDE616-6423-9947-94E5-B5B492FCDD0B}" type="pres">
      <dgm:prSet presAssocID="{C1D0E828-E69F-AB49-8704-C7558E87059D}" presName="node" presStyleLbl="node1" presStyleIdx="8" presStyleCnt="10">
        <dgm:presLayoutVars>
          <dgm:bulletEnabled val="1"/>
        </dgm:presLayoutVars>
      </dgm:prSet>
      <dgm:spPr/>
    </dgm:pt>
    <dgm:pt modelId="{D89257BD-FC75-2546-A3E8-E118BCA8955F}" type="pres">
      <dgm:prSet presAssocID="{19370C98-AAE6-2A48-8E93-9B66E2C2D00A}" presName="sibTrans" presStyleLbl="sibTrans2D1" presStyleIdx="8" presStyleCnt="10"/>
      <dgm:spPr/>
    </dgm:pt>
    <dgm:pt modelId="{1145DEDB-F31F-3141-B602-CEDFECE4D7BC}" type="pres">
      <dgm:prSet presAssocID="{19370C98-AAE6-2A48-8E93-9B66E2C2D00A}" presName="connectorText" presStyleLbl="sibTrans2D1" presStyleIdx="8" presStyleCnt="10"/>
      <dgm:spPr/>
    </dgm:pt>
    <dgm:pt modelId="{E109454D-7708-664D-A8DF-93369CEF995D}" type="pres">
      <dgm:prSet presAssocID="{B65FA6A7-F37C-1C47-B551-C06A3F37FE9A}" presName="node" presStyleLbl="node1" presStyleIdx="9" presStyleCnt="10">
        <dgm:presLayoutVars>
          <dgm:bulletEnabled val="1"/>
        </dgm:presLayoutVars>
      </dgm:prSet>
      <dgm:spPr/>
    </dgm:pt>
    <dgm:pt modelId="{AD8627B1-D137-F349-81FB-1FCE8BDA9A0C}" type="pres">
      <dgm:prSet presAssocID="{7520822E-37E7-D043-A0E6-AD58834FAB36}" presName="sibTrans" presStyleLbl="sibTrans2D1" presStyleIdx="9" presStyleCnt="10"/>
      <dgm:spPr/>
    </dgm:pt>
    <dgm:pt modelId="{3FBF9139-EE88-A74A-9FBD-ACB468ACDD48}" type="pres">
      <dgm:prSet presAssocID="{7520822E-37E7-D043-A0E6-AD58834FAB36}" presName="connectorText" presStyleLbl="sibTrans2D1" presStyleIdx="9" presStyleCnt="10"/>
      <dgm:spPr/>
    </dgm:pt>
  </dgm:ptLst>
  <dgm:cxnLst>
    <dgm:cxn modelId="{D6369701-6E28-0647-8AF5-F92196290F0B}" type="presOf" srcId="{8F9A2CBC-39D4-8F4C-8F1B-C0607344B6BA}" destId="{33A674CD-93F9-124A-8C11-63D35044B706}" srcOrd="0" destOrd="0" presId="urn:microsoft.com/office/officeart/2005/8/layout/cycle2"/>
    <dgm:cxn modelId="{0B9E5811-2C5E-CF43-AD66-6727A126652C}" type="presOf" srcId="{66CFC5FA-9CCC-FE44-A859-E8E1A1A63942}" destId="{BCCD6CCF-E323-6A49-A44E-B57CFF52600E}" srcOrd="0" destOrd="0" presId="urn:microsoft.com/office/officeart/2005/8/layout/cycle2"/>
    <dgm:cxn modelId="{03BFC21B-B87B-CB4B-8F60-A9E3D66F68AD}" type="presOf" srcId="{8F9A2CBC-39D4-8F4C-8F1B-C0607344B6BA}" destId="{BEB19DFB-D6EF-CC4B-83F3-45EB9B2C6BD7}" srcOrd="1" destOrd="0" presId="urn:microsoft.com/office/officeart/2005/8/layout/cycle2"/>
    <dgm:cxn modelId="{4F12461E-9C06-364F-B01A-99F37451EF06}" type="presOf" srcId="{81484893-BE95-5248-BE81-61A9FA04DB62}" destId="{1E116C2F-D33F-BC4C-822F-D79FE4BBE328}" srcOrd="0" destOrd="0" presId="urn:microsoft.com/office/officeart/2005/8/layout/cycle2"/>
    <dgm:cxn modelId="{67D69B1F-403C-4E4A-B237-372597F37C71}" type="presOf" srcId="{B65FA6A7-F37C-1C47-B551-C06A3F37FE9A}" destId="{E109454D-7708-664D-A8DF-93369CEF995D}" srcOrd="0" destOrd="0" presId="urn:microsoft.com/office/officeart/2005/8/layout/cycle2"/>
    <dgm:cxn modelId="{C5B6A232-211C-BC4D-B95C-9AF1A25FC852}" type="presOf" srcId="{0F7EA21B-D505-4A43-ABFE-E92E898648BF}" destId="{2B2ADC3E-8D14-0645-9B56-F4E304D114B8}"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7" destOrd="0" parTransId="{EFA6EC15-651D-1842-AC9F-E261CC336AE5}" sibTransId="{2F480DED-7DFC-A848-845B-E4AAB1B432CF}"/>
    <dgm:cxn modelId="{36176C46-8854-604D-A008-DC4289603C94}" type="presOf" srcId="{6D70FBA8-0737-7948-A32A-64BE80BFF191}" destId="{AEF238D8-7220-F74D-B24F-796BE48F8138}" srcOrd="1" destOrd="0" presId="urn:microsoft.com/office/officeart/2005/8/layout/cycle2"/>
    <dgm:cxn modelId="{CDAC1152-98A0-FC4D-AC25-F0988B85E0C1}" type="presOf" srcId="{70F5D8AF-BB3E-8148-AD1B-28B2D9FA72B0}" destId="{906BF31C-9E3E-AF47-8E22-DAF590F6BD39}" srcOrd="0" destOrd="0" presId="urn:microsoft.com/office/officeart/2005/8/layout/cycle2"/>
    <dgm:cxn modelId="{498F8A56-285A-C143-A7D3-EC90E1A7357A}" type="presOf" srcId="{7B613CB6-6AAC-2C42-854A-30DC2A0BCD87}" destId="{32EFBDD6-EADA-8442-B6EA-6705781FFF81}" srcOrd="1" destOrd="0" presId="urn:microsoft.com/office/officeart/2005/8/layout/cycle2"/>
    <dgm:cxn modelId="{1D9F5957-40BA-AA49-A6F1-60E283B23E70}" srcId="{E071E966-4F09-B243-97BE-556E1760A8D4}" destId="{35FA0997-8B91-A64C-8F79-8A9A8431B1D1}" srcOrd="4" destOrd="0" parTransId="{98911EA7-96B9-2D4E-A712-4586CC8F1532}" sibTransId="{4BDD796D-0D16-7845-B1BA-FC826B194C91}"/>
    <dgm:cxn modelId="{E0C69558-AFC9-574E-BA5E-F1760318922E}" type="presOf" srcId="{4BDD796D-0D16-7845-B1BA-FC826B194C91}" destId="{866340A2-233F-804F-817E-B782700A6F60}" srcOrd="1" destOrd="0" presId="urn:microsoft.com/office/officeart/2005/8/layout/cycle2"/>
    <dgm:cxn modelId="{B3DE176A-3755-7145-A26B-ECAFA42E60A3}" type="presOf" srcId="{C4F9EA15-0823-2741-A68C-63133BAC7A81}" destId="{0672DA65-9722-E64A-8AAD-08FCEC096B1B}" srcOrd="0" destOrd="0" presId="urn:microsoft.com/office/officeart/2005/8/layout/cycle2"/>
    <dgm:cxn modelId="{FB17EE6D-F6DD-4E46-9B43-A759DD4848E7}" type="presOf" srcId="{F7D14AD0-0EB4-D145-B649-73E9CEC73AA4}" destId="{96067272-5DAD-D145-BC43-32488C046E18}" srcOrd="0" destOrd="0" presId="urn:microsoft.com/office/officeart/2005/8/layout/cycle2"/>
    <dgm:cxn modelId="{25FF9673-7B9E-F14C-9424-83C44811E0CC}" type="presOf" srcId="{F45BB986-3576-1841-881A-FDB72E6B1F13}" destId="{7F3E38D5-EC66-2F4F-9514-E7C4CE8581F6}" srcOrd="0" destOrd="0" presId="urn:microsoft.com/office/officeart/2005/8/layout/cycle2"/>
    <dgm:cxn modelId="{F39BFF82-DAD9-F243-B287-29C784FC5ADC}" type="presOf" srcId="{7520822E-37E7-D043-A0E6-AD58834FAB36}" destId="{3FBF9139-EE88-A74A-9FBD-ACB468ACDD48}" srcOrd="1" destOrd="0" presId="urn:microsoft.com/office/officeart/2005/8/layout/cycle2"/>
    <dgm:cxn modelId="{E6E26A84-56D8-0B4B-BBD6-3BFF6B910EE8}" type="presOf" srcId="{70F5D8AF-BB3E-8148-AD1B-28B2D9FA72B0}" destId="{39D2B7DA-9AF9-CC45-8243-B976C0D25DC5}" srcOrd="1" destOrd="0" presId="urn:microsoft.com/office/officeart/2005/8/layout/cycle2"/>
    <dgm:cxn modelId="{B9E61386-5CDF-7142-8403-2FAC71EC974A}" type="presOf" srcId="{35FA0997-8B91-A64C-8F79-8A9A8431B1D1}" destId="{FF9323F4-3F6C-D942-84C6-1577A72D894E}" srcOrd="0" destOrd="0" presId="urn:microsoft.com/office/officeart/2005/8/layout/cycle2"/>
    <dgm:cxn modelId="{CABC209A-F50B-684B-B7DF-7DAA3D5CED3A}" srcId="{E071E966-4F09-B243-97BE-556E1760A8D4}" destId="{F45BB986-3576-1841-881A-FDB72E6B1F13}" srcOrd="2" destOrd="0" parTransId="{730BBF69-ABCB-034D-B678-D3FB03B21B67}" sibTransId="{6D70FBA8-0737-7948-A32A-64BE80BFF191}"/>
    <dgm:cxn modelId="{5FC136A6-A7A1-3542-B9E9-4277EB594116}" srcId="{E071E966-4F09-B243-97BE-556E1760A8D4}" destId="{66CFC5FA-9CCC-FE44-A859-E8E1A1A63942}" srcOrd="5" destOrd="0" parTransId="{BD8A3DA6-8120-3D44-83AF-74E667F860C9}" sibTransId="{E4B594A7-E809-F241-A961-A4653AB7D370}"/>
    <dgm:cxn modelId="{B57DAEA9-CDFA-1548-8BF9-3027E8D7E9EB}"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9" destOrd="0" parTransId="{C7FD8180-C431-3740-8CC1-A32FB61CB4BB}" sibTransId="{7520822E-37E7-D043-A0E6-AD58834FAB36}"/>
    <dgm:cxn modelId="{28C5A7BC-8876-C64C-9678-38EE54DF3B0B}" srcId="{E071E966-4F09-B243-97BE-556E1760A8D4}" destId="{48943BFE-DC07-CE4A-AB23-022A0064FD17}" srcOrd="1" destOrd="0" parTransId="{F61A88C0-8A88-1B41-ACFD-41789E6CD197}" sibTransId="{7B613CB6-6AAC-2C42-854A-30DC2A0BCD87}"/>
    <dgm:cxn modelId="{A2BADBBC-D576-8C4C-9B0F-94D56DDE659A}" type="presOf" srcId="{19370C98-AAE6-2A48-8E93-9B66E2C2D00A}" destId="{1145DEDB-F31F-3141-B602-CEDFECE4D7BC}" srcOrd="1" destOrd="0" presId="urn:microsoft.com/office/officeart/2005/8/layout/cycle2"/>
    <dgm:cxn modelId="{B84E7DBE-3F51-2044-864D-0C8A4C9DCEAD}" type="presOf" srcId="{2F480DED-7DFC-A848-845B-E4AAB1B432CF}" destId="{4F8FCC6E-23A7-B849-9811-1ACA64C006D6}" srcOrd="1" destOrd="0" presId="urn:microsoft.com/office/officeart/2005/8/layout/cycle2"/>
    <dgm:cxn modelId="{7D9BADBF-DE54-7645-A282-A2D0362734B9}" srcId="{E071E966-4F09-B243-97BE-556E1760A8D4}" destId="{0F7EA21B-D505-4A43-ABFE-E92E898648BF}" srcOrd="0" destOrd="0" parTransId="{D9D7212D-27E8-D64B-9F55-E67E15578375}" sibTransId="{C4F9EA15-0823-2741-A68C-63133BAC7A81}"/>
    <dgm:cxn modelId="{A37CC7C3-F611-2145-A231-255FB14E5D3B}"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6" destOrd="0" parTransId="{6A088EEF-778D-0D4B-9285-8E8CBBEEAB1C}" sibTransId="{70F5D8AF-BB3E-8148-AD1B-28B2D9FA72B0}"/>
    <dgm:cxn modelId="{F96303CA-22A9-0B44-B736-9D8A229985B0}" type="presOf" srcId="{48943BFE-DC07-CE4A-AB23-022A0064FD17}" destId="{67E2E9C2-53FA-0344-BEEE-FAE45CE8E7C6}" srcOrd="0" destOrd="0" presId="urn:microsoft.com/office/officeart/2005/8/layout/cycle2"/>
    <dgm:cxn modelId="{05A013D1-A020-CE44-99B8-AC96F6640956}" type="presOf" srcId="{C1D0E828-E69F-AB49-8704-C7558E87059D}" destId="{9BEDE616-6423-9947-94E5-B5B492FCDD0B}" srcOrd="0" destOrd="0" presId="urn:microsoft.com/office/officeart/2005/8/layout/cycle2"/>
    <dgm:cxn modelId="{3A3EE7D1-C136-3D4D-AB00-8D657036B501}" type="presOf" srcId="{4BDD796D-0D16-7845-B1BA-FC826B194C91}" destId="{3CC01362-6EC4-C748-BA6D-A4DE5035FB7E}" srcOrd="0" destOrd="0" presId="urn:microsoft.com/office/officeart/2005/8/layout/cycle2"/>
    <dgm:cxn modelId="{4ECF60D7-1359-9642-804B-12B68290910B}" type="presOf" srcId="{F3AC7512-D6D3-BA4B-968E-D7F83EF7E1B9}" destId="{19C34623-9894-0245-9D11-6AC3A4F26B56}" srcOrd="0" destOrd="0" presId="urn:microsoft.com/office/officeart/2005/8/layout/cycle2"/>
    <dgm:cxn modelId="{586D16DD-23F5-004A-823E-9E025831D36F}" type="presOf" srcId="{6D70FBA8-0737-7948-A32A-64BE80BFF191}" destId="{AF28DFA6-191E-7D4F-903B-11021284C18C}" srcOrd="0" destOrd="0" presId="urn:microsoft.com/office/officeart/2005/8/layout/cycle2"/>
    <dgm:cxn modelId="{AFFA84E2-DA96-8345-8F48-EC92DF205343}" type="presOf" srcId="{E4B594A7-E809-F241-A961-A4653AB7D370}" destId="{9294351F-0469-B948-95D1-A697904845BC}" srcOrd="0" destOrd="0" presId="urn:microsoft.com/office/officeart/2005/8/layout/cycle2"/>
    <dgm:cxn modelId="{DCBC06E8-A821-F446-BECC-4534951E3479}" type="presOf" srcId="{C4F9EA15-0823-2741-A68C-63133BAC7A81}" destId="{5ECEC63F-47F5-5946-A09D-46F7A0B1D9B8}" srcOrd="1" destOrd="0" presId="urn:microsoft.com/office/officeart/2005/8/layout/cycle2"/>
    <dgm:cxn modelId="{CBAC67E8-D95C-5543-A42D-A8601DE8EA42}" srcId="{E071E966-4F09-B243-97BE-556E1760A8D4}" destId="{F3AC7512-D6D3-BA4B-968E-D7F83EF7E1B9}" srcOrd="3" destOrd="0" parTransId="{CFD0D901-11DA-964A-BCEE-173824002025}" sibTransId="{8F9A2CBC-39D4-8F4C-8F1B-C0607344B6BA}"/>
    <dgm:cxn modelId="{5AE624EA-9215-5A4D-8D05-984FBFF837BA}" type="presOf" srcId="{7520822E-37E7-D043-A0E6-AD58834FAB36}" destId="{AD8627B1-D137-F349-81FB-1FCE8BDA9A0C}" srcOrd="0" destOrd="0" presId="urn:microsoft.com/office/officeart/2005/8/layout/cycle2"/>
    <dgm:cxn modelId="{606362F0-5EF9-4540-A502-7F79F4F0F052}" type="presOf" srcId="{E4B594A7-E809-F241-A961-A4653AB7D370}" destId="{4CEABD40-76C3-BC44-B656-C6013AB26B94}" srcOrd="1" destOrd="0" presId="urn:microsoft.com/office/officeart/2005/8/layout/cycle2"/>
    <dgm:cxn modelId="{F0D4CDF6-EB6A-B240-BCC3-C7D9D9A1C2A4}" type="presOf" srcId="{19370C98-AAE6-2A48-8E93-9B66E2C2D00A}" destId="{D89257BD-FC75-2546-A3E8-E118BCA8955F}" srcOrd="0" destOrd="0" presId="urn:microsoft.com/office/officeart/2005/8/layout/cycle2"/>
    <dgm:cxn modelId="{1200FDFB-43B1-114A-A3C2-939827290B05}" srcId="{E071E966-4F09-B243-97BE-556E1760A8D4}" destId="{C1D0E828-E69F-AB49-8704-C7558E87059D}" srcOrd="8" destOrd="0" parTransId="{61A6962D-8016-E746-906C-401520EAB188}" sibTransId="{19370C98-AAE6-2A48-8E93-9B66E2C2D00A}"/>
    <dgm:cxn modelId="{8805D503-F0E2-E444-8DF1-AABCC071469D}" type="presParOf" srcId="{CC4CD2DD-DF66-A447-A7AC-26726A016E17}" destId="{2B2ADC3E-8D14-0645-9B56-F4E304D114B8}" srcOrd="0" destOrd="0" presId="urn:microsoft.com/office/officeart/2005/8/layout/cycle2"/>
    <dgm:cxn modelId="{24FC8CAF-0466-2245-BC5A-FB83606DE0F1}" type="presParOf" srcId="{CC4CD2DD-DF66-A447-A7AC-26726A016E17}" destId="{0672DA65-9722-E64A-8AAD-08FCEC096B1B}" srcOrd="1" destOrd="0" presId="urn:microsoft.com/office/officeart/2005/8/layout/cycle2"/>
    <dgm:cxn modelId="{C94051EA-6757-6F40-871B-1BD82F652284}" type="presParOf" srcId="{0672DA65-9722-E64A-8AAD-08FCEC096B1B}" destId="{5ECEC63F-47F5-5946-A09D-46F7A0B1D9B8}" srcOrd="0" destOrd="0" presId="urn:microsoft.com/office/officeart/2005/8/layout/cycle2"/>
    <dgm:cxn modelId="{D47419BE-821F-8541-BDB1-D77D30C671AE}" type="presParOf" srcId="{CC4CD2DD-DF66-A447-A7AC-26726A016E17}" destId="{67E2E9C2-53FA-0344-BEEE-FAE45CE8E7C6}" srcOrd="2" destOrd="0" presId="urn:microsoft.com/office/officeart/2005/8/layout/cycle2"/>
    <dgm:cxn modelId="{619EAF52-D301-AF48-900E-56A93D7D2A33}" type="presParOf" srcId="{CC4CD2DD-DF66-A447-A7AC-26726A016E17}" destId="{65277A2D-C8FB-5241-8C09-8E6F224B1DFC}" srcOrd="3" destOrd="0" presId="urn:microsoft.com/office/officeart/2005/8/layout/cycle2"/>
    <dgm:cxn modelId="{C92D987B-55CE-D241-ABD4-73757B62A99F}" type="presParOf" srcId="{65277A2D-C8FB-5241-8C09-8E6F224B1DFC}" destId="{32EFBDD6-EADA-8442-B6EA-6705781FFF81}" srcOrd="0" destOrd="0" presId="urn:microsoft.com/office/officeart/2005/8/layout/cycle2"/>
    <dgm:cxn modelId="{C41C3F98-F36A-1640-BC2D-8B3B38888431}" type="presParOf" srcId="{CC4CD2DD-DF66-A447-A7AC-26726A016E17}" destId="{7F3E38D5-EC66-2F4F-9514-E7C4CE8581F6}" srcOrd="4" destOrd="0" presId="urn:microsoft.com/office/officeart/2005/8/layout/cycle2"/>
    <dgm:cxn modelId="{E6F0DE37-B69D-1345-B530-9E6CF3BAC8AC}" type="presParOf" srcId="{CC4CD2DD-DF66-A447-A7AC-26726A016E17}" destId="{AF28DFA6-191E-7D4F-903B-11021284C18C}" srcOrd="5" destOrd="0" presId="urn:microsoft.com/office/officeart/2005/8/layout/cycle2"/>
    <dgm:cxn modelId="{AEE75861-EB4B-2C41-B9A7-C510AD9F70C8}" type="presParOf" srcId="{AF28DFA6-191E-7D4F-903B-11021284C18C}" destId="{AEF238D8-7220-F74D-B24F-796BE48F8138}" srcOrd="0" destOrd="0" presId="urn:microsoft.com/office/officeart/2005/8/layout/cycle2"/>
    <dgm:cxn modelId="{D60C26AE-95B0-0644-8078-355D8BA56719}" type="presParOf" srcId="{CC4CD2DD-DF66-A447-A7AC-26726A016E17}" destId="{19C34623-9894-0245-9D11-6AC3A4F26B56}" srcOrd="6" destOrd="0" presId="urn:microsoft.com/office/officeart/2005/8/layout/cycle2"/>
    <dgm:cxn modelId="{7339AAA1-797A-3F4F-A410-4EAA45121AB7}" type="presParOf" srcId="{CC4CD2DD-DF66-A447-A7AC-26726A016E17}" destId="{33A674CD-93F9-124A-8C11-63D35044B706}" srcOrd="7" destOrd="0" presId="urn:microsoft.com/office/officeart/2005/8/layout/cycle2"/>
    <dgm:cxn modelId="{49747A21-50D9-C245-933C-5F6D18C9A97B}" type="presParOf" srcId="{33A674CD-93F9-124A-8C11-63D35044B706}" destId="{BEB19DFB-D6EF-CC4B-83F3-45EB9B2C6BD7}" srcOrd="0" destOrd="0" presId="urn:microsoft.com/office/officeart/2005/8/layout/cycle2"/>
    <dgm:cxn modelId="{59188010-3B29-9A48-9A86-0E0249562A5C}" type="presParOf" srcId="{CC4CD2DD-DF66-A447-A7AC-26726A016E17}" destId="{FF9323F4-3F6C-D942-84C6-1577A72D894E}" srcOrd="8" destOrd="0" presId="urn:microsoft.com/office/officeart/2005/8/layout/cycle2"/>
    <dgm:cxn modelId="{5D826889-9DAF-AB46-A3FC-418E0503C4A9}" type="presParOf" srcId="{CC4CD2DD-DF66-A447-A7AC-26726A016E17}" destId="{3CC01362-6EC4-C748-BA6D-A4DE5035FB7E}" srcOrd="9" destOrd="0" presId="urn:microsoft.com/office/officeart/2005/8/layout/cycle2"/>
    <dgm:cxn modelId="{9FAE0D69-3BD1-FB42-B652-89C138EC3D88}" type="presParOf" srcId="{3CC01362-6EC4-C748-BA6D-A4DE5035FB7E}" destId="{866340A2-233F-804F-817E-B782700A6F60}" srcOrd="0" destOrd="0" presId="urn:microsoft.com/office/officeart/2005/8/layout/cycle2"/>
    <dgm:cxn modelId="{3B973E17-59FA-1246-895F-5E941783B98A}" type="presParOf" srcId="{CC4CD2DD-DF66-A447-A7AC-26726A016E17}" destId="{BCCD6CCF-E323-6A49-A44E-B57CFF52600E}" srcOrd="10" destOrd="0" presId="urn:microsoft.com/office/officeart/2005/8/layout/cycle2"/>
    <dgm:cxn modelId="{EEBE5AEE-DE97-B94E-BE6D-02E5D20E0DF3}" type="presParOf" srcId="{CC4CD2DD-DF66-A447-A7AC-26726A016E17}" destId="{9294351F-0469-B948-95D1-A697904845BC}" srcOrd="11" destOrd="0" presId="urn:microsoft.com/office/officeart/2005/8/layout/cycle2"/>
    <dgm:cxn modelId="{95D22D6F-EAF0-9648-B6D6-A01E0E6BC87C}" type="presParOf" srcId="{9294351F-0469-B948-95D1-A697904845BC}" destId="{4CEABD40-76C3-BC44-B656-C6013AB26B94}" srcOrd="0" destOrd="0" presId="urn:microsoft.com/office/officeart/2005/8/layout/cycle2"/>
    <dgm:cxn modelId="{DC21FBF4-4342-7441-8636-33D78D9281A8}" type="presParOf" srcId="{CC4CD2DD-DF66-A447-A7AC-26726A016E17}" destId="{1E116C2F-D33F-BC4C-822F-D79FE4BBE328}" srcOrd="12" destOrd="0" presId="urn:microsoft.com/office/officeart/2005/8/layout/cycle2"/>
    <dgm:cxn modelId="{40CF9F2C-0D43-574B-AB50-298E0AE71351}" type="presParOf" srcId="{CC4CD2DD-DF66-A447-A7AC-26726A016E17}" destId="{906BF31C-9E3E-AF47-8E22-DAF590F6BD39}" srcOrd="13" destOrd="0" presId="urn:microsoft.com/office/officeart/2005/8/layout/cycle2"/>
    <dgm:cxn modelId="{F9ABE0E0-1318-3D43-8AB1-A189CDFA1D87}" type="presParOf" srcId="{906BF31C-9E3E-AF47-8E22-DAF590F6BD39}" destId="{39D2B7DA-9AF9-CC45-8243-B976C0D25DC5}" srcOrd="0" destOrd="0" presId="urn:microsoft.com/office/officeart/2005/8/layout/cycle2"/>
    <dgm:cxn modelId="{B0A0FDFA-E4BF-9048-BB47-4C57222EF283}" type="presParOf" srcId="{CC4CD2DD-DF66-A447-A7AC-26726A016E17}" destId="{96067272-5DAD-D145-BC43-32488C046E18}" srcOrd="14" destOrd="0" presId="urn:microsoft.com/office/officeart/2005/8/layout/cycle2"/>
    <dgm:cxn modelId="{B67F9C6D-4C7C-C04B-88D8-CD083929124F}" type="presParOf" srcId="{CC4CD2DD-DF66-A447-A7AC-26726A016E17}" destId="{B2DF868C-D5F8-E34C-8043-6458BCC87D40}" srcOrd="15" destOrd="0" presId="urn:microsoft.com/office/officeart/2005/8/layout/cycle2"/>
    <dgm:cxn modelId="{6C24EC79-3A95-E447-8E7F-D3A02A2A36A3}" type="presParOf" srcId="{B2DF868C-D5F8-E34C-8043-6458BCC87D40}" destId="{4F8FCC6E-23A7-B849-9811-1ACA64C006D6}" srcOrd="0" destOrd="0" presId="urn:microsoft.com/office/officeart/2005/8/layout/cycle2"/>
    <dgm:cxn modelId="{B354A6AB-3C9F-1344-9FAE-5033466AAE63}" type="presParOf" srcId="{CC4CD2DD-DF66-A447-A7AC-26726A016E17}" destId="{9BEDE616-6423-9947-94E5-B5B492FCDD0B}" srcOrd="16" destOrd="0" presId="urn:microsoft.com/office/officeart/2005/8/layout/cycle2"/>
    <dgm:cxn modelId="{0D5A6CC7-9831-1E4C-86F2-5A76BDE930A2}" type="presParOf" srcId="{CC4CD2DD-DF66-A447-A7AC-26726A016E17}" destId="{D89257BD-FC75-2546-A3E8-E118BCA8955F}" srcOrd="17" destOrd="0" presId="urn:microsoft.com/office/officeart/2005/8/layout/cycle2"/>
    <dgm:cxn modelId="{1E3F129D-9200-F34B-9522-F9CCE0BBFBCB}" type="presParOf" srcId="{D89257BD-FC75-2546-A3E8-E118BCA8955F}" destId="{1145DEDB-F31F-3141-B602-CEDFECE4D7BC}" srcOrd="0" destOrd="0" presId="urn:microsoft.com/office/officeart/2005/8/layout/cycle2"/>
    <dgm:cxn modelId="{06B1BDE1-00F8-E345-8D7E-F94829BA3A7E}" type="presParOf" srcId="{CC4CD2DD-DF66-A447-A7AC-26726A016E17}" destId="{E109454D-7708-664D-A8DF-93369CEF995D}" srcOrd="18" destOrd="0" presId="urn:microsoft.com/office/officeart/2005/8/layout/cycle2"/>
    <dgm:cxn modelId="{21F22E7E-5940-F349-BE65-731351D01857}" type="presParOf" srcId="{CC4CD2DD-DF66-A447-A7AC-26726A016E17}" destId="{AD8627B1-D137-F349-81FB-1FCE8BDA9A0C}" srcOrd="19" destOrd="0" presId="urn:microsoft.com/office/officeart/2005/8/layout/cycle2"/>
    <dgm:cxn modelId="{566E806C-A3A8-1744-8B20-D606BF9EFE16}" type="presParOf" srcId="{AD8627B1-D137-F349-81FB-1FCE8BDA9A0C}" destId="{3FBF9139-EE88-A74A-9FBD-ACB468ACDD4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4CCB2D2-F2AA-4383-B909-BE4A6B742EB7}"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DF5A4376-639E-4BC6-AC4B-09E5F64B254C}">
      <dgm:prSet/>
      <dgm:spPr/>
      <dgm:t>
        <a:bodyPr/>
        <a:lstStyle/>
        <a:p>
          <a:pPr>
            <a:lnSpc>
              <a:spcPct val="100000"/>
            </a:lnSpc>
            <a:defRPr b="1"/>
          </a:pPr>
          <a:r>
            <a:rPr lang="en-US">
              <a:latin typeface="Gill Sans MT" panose="020B0502020104020203" pitchFamily="34" charset="77"/>
            </a:rPr>
            <a:t>Choose the appropriate model</a:t>
          </a:r>
        </a:p>
      </dgm:t>
    </dgm:pt>
    <dgm:pt modelId="{F929E357-3005-4649-A6A4-066D049CE40D}" type="parTrans" cxnId="{7BD0E827-AEC3-4104-ACD4-620A5BC223CC}">
      <dgm:prSet/>
      <dgm:spPr/>
      <dgm:t>
        <a:bodyPr/>
        <a:lstStyle/>
        <a:p>
          <a:endParaRPr lang="en-US">
            <a:latin typeface="Gill Sans MT" panose="020B0502020104020203" pitchFamily="34" charset="77"/>
          </a:endParaRPr>
        </a:p>
      </dgm:t>
    </dgm:pt>
    <dgm:pt modelId="{86BB3370-C0AD-4F6A-849F-DFC89DEBE3D2}" type="sibTrans" cxnId="{7BD0E827-AEC3-4104-ACD4-620A5BC223CC}">
      <dgm:prSet/>
      <dgm:spPr/>
      <dgm:t>
        <a:bodyPr/>
        <a:lstStyle/>
        <a:p>
          <a:endParaRPr lang="en-US">
            <a:latin typeface="Gill Sans MT" panose="020B0502020104020203" pitchFamily="34" charset="77"/>
          </a:endParaRPr>
        </a:p>
      </dgm:t>
    </dgm:pt>
    <dgm:pt modelId="{0FC58792-42AC-4038-8325-155814276747}">
      <dgm:prSet/>
      <dgm:spPr/>
      <dgm:t>
        <a:bodyPr/>
        <a:lstStyle/>
        <a:p>
          <a:pPr>
            <a:lnSpc>
              <a:spcPct val="100000"/>
            </a:lnSpc>
          </a:pPr>
          <a:r>
            <a:rPr lang="en-US">
              <a:latin typeface="Gill Sans MT" panose="020B0502020104020203" pitchFamily="34" charset="77"/>
            </a:rPr>
            <a:t>Nature of the problem </a:t>
          </a:r>
        </a:p>
      </dgm:t>
    </dgm:pt>
    <dgm:pt modelId="{5F567F40-6A5E-425C-9721-427CB9433944}" type="parTrans" cxnId="{3E9ABB2B-A5A3-4802-9206-71F5507644F1}">
      <dgm:prSet/>
      <dgm:spPr/>
      <dgm:t>
        <a:bodyPr/>
        <a:lstStyle/>
        <a:p>
          <a:endParaRPr lang="en-US">
            <a:latin typeface="Gill Sans MT" panose="020B0502020104020203" pitchFamily="34" charset="77"/>
          </a:endParaRPr>
        </a:p>
      </dgm:t>
    </dgm:pt>
    <dgm:pt modelId="{8A6AB9D9-FDC4-4001-BBB3-63B135AFE7A7}" type="sibTrans" cxnId="{3E9ABB2B-A5A3-4802-9206-71F5507644F1}">
      <dgm:prSet/>
      <dgm:spPr/>
      <dgm:t>
        <a:bodyPr/>
        <a:lstStyle/>
        <a:p>
          <a:endParaRPr lang="en-US">
            <a:latin typeface="Gill Sans MT" panose="020B0502020104020203" pitchFamily="34" charset="77"/>
          </a:endParaRPr>
        </a:p>
      </dgm:t>
    </dgm:pt>
    <dgm:pt modelId="{4E7FC069-3152-401F-BBCF-FAD9E9D39653}">
      <dgm:prSet/>
      <dgm:spPr/>
      <dgm:t>
        <a:bodyPr/>
        <a:lstStyle/>
        <a:p>
          <a:pPr>
            <a:lnSpc>
              <a:spcPct val="100000"/>
            </a:lnSpc>
          </a:pPr>
          <a:r>
            <a:rPr lang="en-US">
              <a:latin typeface="Gill Sans MT" panose="020B0502020104020203" pitchFamily="34" charset="77"/>
            </a:rPr>
            <a:t>Characteristics of the data. </a:t>
          </a:r>
        </a:p>
      </dgm:t>
    </dgm:pt>
    <dgm:pt modelId="{E4985E35-9594-4F7F-A92E-F45433E7690C}" type="parTrans" cxnId="{CB8208F4-A60C-42FF-A489-5CC03726703C}">
      <dgm:prSet/>
      <dgm:spPr/>
      <dgm:t>
        <a:bodyPr/>
        <a:lstStyle/>
        <a:p>
          <a:endParaRPr lang="en-US">
            <a:latin typeface="Gill Sans MT" panose="020B0502020104020203" pitchFamily="34" charset="77"/>
          </a:endParaRPr>
        </a:p>
      </dgm:t>
    </dgm:pt>
    <dgm:pt modelId="{7B0EB8F1-4655-45E3-B0A5-72C9676BDB52}" type="sibTrans" cxnId="{CB8208F4-A60C-42FF-A489-5CC03726703C}">
      <dgm:prSet/>
      <dgm:spPr/>
      <dgm:t>
        <a:bodyPr/>
        <a:lstStyle/>
        <a:p>
          <a:endParaRPr lang="en-US">
            <a:latin typeface="Gill Sans MT" panose="020B0502020104020203" pitchFamily="34" charset="77"/>
          </a:endParaRPr>
        </a:p>
      </dgm:t>
    </dgm:pt>
    <dgm:pt modelId="{AC35A37E-8E91-4974-B85D-AB1F46039AC9}">
      <dgm:prSet/>
      <dgm:spPr/>
      <dgm:t>
        <a:bodyPr/>
        <a:lstStyle/>
        <a:p>
          <a:pPr>
            <a:lnSpc>
              <a:spcPct val="100000"/>
            </a:lnSpc>
            <a:defRPr b="1"/>
          </a:pPr>
          <a:r>
            <a:rPr lang="en-US" dirty="0">
              <a:latin typeface="Gill Sans MT" panose="020B0502020104020203" pitchFamily="34" charset="77"/>
            </a:rPr>
            <a:t>Common models </a:t>
          </a:r>
        </a:p>
      </dgm:t>
    </dgm:pt>
    <dgm:pt modelId="{615DAE5D-8D6B-41D6-816A-E45FAD591EE8}" type="parTrans" cxnId="{732FC178-0057-4131-9621-6F8E19A47B54}">
      <dgm:prSet/>
      <dgm:spPr/>
      <dgm:t>
        <a:bodyPr/>
        <a:lstStyle/>
        <a:p>
          <a:endParaRPr lang="en-US">
            <a:latin typeface="Gill Sans MT" panose="020B0502020104020203" pitchFamily="34" charset="77"/>
          </a:endParaRPr>
        </a:p>
      </dgm:t>
    </dgm:pt>
    <dgm:pt modelId="{08D66DAF-6E65-4A82-A8E6-A8425D4C27DE}" type="sibTrans" cxnId="{732FC178-0057-4131-9621-6F8E19A47B54}">
      <dgm:prSet/>
      <dgm:spPr/>
      <dgm:t>
        <a:bodyPr/>
        <a:lstStyle/>
        <a:p>
          <a:endParaRPr lang="en-US">
            <a:latin typeface="Gill Sans MT" panose="020B0502020104020203" pitchFamily="34" charset="77"/>
          </a:endParaRPr>
        </a:p>
      </dgm:t>
    </dgm:pt>
    <dgm:pt modelId="{8830A386-975F-49B3-962D-B7BA3ABAD062}">
      <dgm:prSet/>
      <dgm:spPr/>
      <dgm:t>
        <a:bodyPr/>
        <a:lstStyle/>
        <a:p>
          <a:pPr>
            <a:lnSpc>
              <a:spcPct val="100000"/>
            </a:lnSpc>
          </a:pPr>
          <a:r>
            <a:rPr lang="en-US">
              <a:latin typeface="Gill Sans MT" panose="020B0502020104020203" pitchFamily="34" charset="77"/>
            </a:rPr>
            <a:t>logistic regression, decision trees, random forests, support vector machines, gradient boosting machines, and neural networks. </a:t>
          </a:r>
        </a:p>
      </dgm:t>
    </dgm:pt>
    <dgm:pt modelId="{166BB237-05E3-4461-9E3A-CB0339FBA941}" type="parTrans" cxnId="{91AFE22B-DA6C-492D-8214-EC2C927E4474}">
      <dgm:prSet/>
      <dgm:spPr/>
      <dgm:t>
        <a:bodyPr/>
        <a:lstStyle/>
        <a:p>
          <a:endParaRPr lang="en-US">
            <a:latin typeface="Gill Sans MT" panose="020B0502020104020203" pitchFamily="34" charset="77"/>
          </a:endParaRPr>
        </a:p>
      </dgm:t>
    </dgm:pt>
    <dgm:pt modelId="{2BE096E5-3898-42D5-BCC8-B6A72FDE2A3E}" type="sibTrans" cxnId="{91AFE22B-DA6C-492D-8214-EC2C927E4474}">
      <dgm:prSet/>
      <dgm:spPr/>
      <dgm:t>
        <a:bodyPr/>
        <a:lstStyle/>
        <a:p>
          <a:endParaRPr lang="en-US">
            <a:latin typeface="Gill Sans MT" panose="020B0502020104020203" pitchFamily="34" charset="77"/>
          </a:endParaRPr>
        </a:p>
      </dgm:t>
    </dgm:pt>
    <dgm:pt modelId="{8EB9C1F1-83A4-4478-B68A-421C2D1D70CC}">
      <dgm:prSet/>
      <dgm:spPr/>
      <dgm:t>
        <a:bodyPr/>
        <a:lstStyle/>
        <a:p>
          <a:pPr>
            <a:lnSpc>
              <a:spcPct val="100000"/>
            </a:lnSpc>
            <a:defRPr b="1"/>
          </a:pPr>
          <a:r>
            <a:rPr lang="en-US" dirty="0">
              <a:latin typeface="Gill Sans MT" panose="020B0502020104020203" pitchFamily="34" charset="77"/>
            </a:rPr>
            <a:t>Trade-offs</a:t>
          </a:r>
        </a:p>
      </dgm:t>
    </dgm:pt>
    <dgm:pt modelId="{0D9BAF05-FE1A-4D43-B02D-6E854ED8CF5A}" type="parTrans" cxnId="{653B430F-DBAF-4835-B24B-8C9355AF1F1F}">
      <dgm:prSet/>
      <dgm:spPr/>
      <dgm:t>
        <a:bodyPr/>
        <a:lstStyle/>
        <a:p>
          <a:endParaRPr lang="en-US">
            <a:latin typeface="Gill Sans MT" panose="020B0502020104020203" pitchFamily="34" charset="77"/>
          </a:endParaRPr>
        </a:p>
      </dgm:t>
    </dgm:pt>
    <dgm:pt modelId="{A74D89F0-BF9E-4108-BCEA-DA047A23AA91}" type="sibTrans" cxnId="{653B430F-DBAF-4835-B24B-8C9355AF1F1F}">
      <dgm:prSet/>
      <dgm:spPr/>
      <dgm:t>
        <a:bodyPr/>
        <a:lstStyle/>
        <a:p>
          <a:endParaRPr lang="en-US">
            <a:latin typeface="Gill Sans MT" panose="020B0502020104020203" pitchFamily="34" charset="77"/>
          </a:endParaRPr>
        </a:p>
      </dgm:t>
    </dgm:pt>
    <dgm:pt modelId="{36136BB7-5DDB-A742-A0A7-1AD2587C9D8F}">
      <dgm:prSet/>
      <dgm:spPr/>
      <dgm:t>
        <a:bodyPr/>
        <a:lstStyle/>
        <a:p>
          <a:pPr>
            <a:lnSpc>
              <a:spcPct val="100000"/>
            </a:lnSpc>
          </a:pPr>
          <a:r>
            <a:rPr lang="en-US" dirty="0">
              <a:latin typeface="Gill Sans MT" panose="020B0502020104020203" pitchFamily="34" charset="77"/>
            </a:rPr>
            <a:t> model complexity</a:t>
          </a:r>
        </a:p>
      </dgm:t>
    </dgm:pt>
    <dgm:pt modelId="{16A3FEAD-505A-814D-B113-03F82E68BB19}" type="parTrans" cxnId="{D458EB79-FE43-4042-8590-E73A04C0B0B6}">
      <dgm:prSet/>
      <dgm:spPr/>
      <dgm:t>
        <a:bodyPr/>
        <a:lstStyle/>
        <a:p>
          <a:endParaRPr lang="en-US">
            <a:latin typeface="Gill Sans MT" panose="020B0502020104020203" pitchFamily="34" charset="77"/>
          </a:endParaRPr>
        </a:p>
      </dgm:t>
    </dgm:pt>
    <dgm:pt modelId="{DE236A4C-C4C1-D24E-9EBF-1D2BD58BFF06}" type="sibTrans" cxnId="{D458EB79-FE43-4042-8590-E73A04C0B0B6}">
      <dgm:prSet/>
      <dgm:spPr/>
      <dgm:t>
        <a:bodyPr/>
        <a:lstStyle/>
        <a:p>
          <a:endParaRPr lang="en-US">
            <a:latin typeface="Gill Sans MT" panose="020B0502020104020203" pitchFamily="34" charset="77"/>
          </a:endParaRPr>
        </a:p>
      </dgm:t>
    </dgm:pt>
    <dgm:pt modelId="{C57088BE-E7E3-5E45-AA82-CA8B1222A0B8}">
      <dgm:prSet/>
      <dgm:spPr/>
      <dgm:t>
        <a:bodyPr/>
        <a:lstStyle/>
        <a:p>
          <a:pPr>
            <a:lnSpc>
              <a:spcPct val="100000"/>
            </a:lnSpc>
          </a:pPr>
          <a:r>
            <a:rPr lang="en-US" dirty="0">
              <a:latin typeface="Gill Sans MT" panose="020B0502020104020203" pitchFamily="34" charset="77"/>
            </a:rPr>
            <a:t>interpretability</a:t>
          </a:r>
        </a:p>
      </dgm:t>
    </dgm:pt>
    <dgm:pt modelId="{21596A34-63A9-6149-8D23-A219E9FE8374}" type="parTrans" cxnId="{9CA25BA0-23ED-4B4C-8158-8D44DAA3B55C}">
      <dgm:prSet/>
      <dgm:spPr/>
      <dgm:t>
        <a:bodyPr/>
        <a:lstStyle/>
        <a:p>
          <a:endParaRPr lang="en-US">
            <a:latin typeface="Gill Sans MT" panose="020B0502020104020203" pitchFamily="34" charset="77"/>
          </a:endParaRPr>
        </a:p>
      </dgm:t>
    </dgm:pt>
    <dgm:pt modelId="{651441D9-C601-ED43-BEB6-9E8996FF8127}" type="sibTrans" cxnId="{9CA25BA0-23ED-4B4C-8158-8D44DAA3B55C}">
      <dgm:prSet/>
      <dgm:spPr/>
      <dgm:t>
        <a:bodyPr/>
        <a:lstStyle/>
        <a:p>
          <a:endParaRPr lang="en-US">
            <a:latin typeface="Gill Sans MT" panose="020B0502020104020203" pitchFamily="34" charset="77"/>
          </a:endParaRPr>
        </a:p>
      </dgm:t>
    </dgm:pt>
    <dgm:pt modelId="{C690E500-AD12-574E-92D6-AD2E9EFB83D8}">
      <dgm:prSet/>
      <dgm:spPr/>
      <dgm:t>
        <a:bodyPr/>
        <a:lstStyle/>
        <a:p>
          <a:pPr>
            <a:lnSpc>
              <a:spcPct val="100000"/>
            </a:lnSpc>
          </a:pPr>
          <a:r>
            <a:rPr lang="en-US" dirty="0">
              <a:latin typeface="Gill Sans MT" panose="020B0502020104020203" pitchFamily="34" charset="77"/>
            </a:rPr>
            <a:t>performance.</a:t>
          </a:r>
        </a:p>
      </dgm:t>
    </dgm:pt>
    <dgm:pt modelId="{936ED570-562C-484E-8446-DF56BEA0C245}" type="parTrans" cxnId="{CCE40846-4FD3-6644-8D45-E8C78E785E09}">
      <dgm:prSet/>
      <dgm:spPr/>
      <dgm:t>
        <a:bodyPr/>
        <a:lstStyle/>
        <a:p>
          <a:endParaRPr lang="en-US">
            <a:latin typeface="Gill Sans MT" panose="020B0502020104020203" pitchFamily="34" charset="77"/>
          </a:endParaRPr>
        </a:p>
      </dgm:t>
    </dgm:pt>
    <dgm:pt modelId="{883B115D-1B73-7D44-9714-ED0205B19DCC}" type="sibTrans" cxnId="{CCE40846-4FD3-6644-8D45-E8C78E785E09}">
      <dgm:prSet/>
      <dgm:spPr/>
      <dgm:t>
        <a:bodyPr/>
        <a:lstStyle/>
        <a:p>
          <a:endParaRPr lang="en-US">
            <a:latin typeface="Gill Sans MT" panose="020B0502020104020203" pitchFamily="34" charset="77"/>
          </a:endParaRPr>
        </a:p>
      </dgm:t>
    </dgm:pt>
    <dgm:pt modelId="{3854965F-855D-432D-91C6-D9D5624B790C}" type="pres">
      <dgm:prSet presAssocID="{D4CCB2D2-F2AA-4383-B909-BE4A6B742EB7}" presName="root" presStyleCnt="0">
        <dgm:presLayoutVars>
          <dgm:dir/>
          <dgm:resizeHandles val="exact"/>
        </dgm:presLayoutVars>
      </dgm:prSet>
      <dgm:spPr/>
    </dgm:pt>
    <dgm:pt modelId="{4FFF9C4A-5594-48F9-89E7-A52348BA12E4}" type="pres">
      <dgm:prSet presAssocID="{DF5A4376-639E-4BC6-AC4B-09E5F64B254C}" presName="compNode" presStyleCnt="0"/>
      <dgm:spPr/>
    </dgm:pt>
    <dgm:pt modelId="{6CA335E8-A242-4617-AF21-5CB5C93F97B5}" type="pres">
      <dgm:prSet presAssocID="{DF5A4376-639E-4BC6-AC4B-09E5F64B25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bot with solid fill"/>
        </a:ext>
      </dgm:extLst>
    </dgm:pt>
    <dgm:pt modelId="{E487B24E-88EA-40F8-9E59-1DB3C7D70815}" type="pres">
      <dgm:prSet presAssocID="{DF5A4376-639E-4BC6-AC4B-09E5F64B254C}" presName="iconSpace" presStyleCnt="0"/>
      <dgm:spPr/>
    </dgm:pt>
    <dgm:pt modelId="{8BC40D9B-DB3F-49BA-895D-9005DB6E378A}" type="pres">
      <dgm:prSet presAssocID="{DF5A4376-639E-4BC6-AC4B-09E5F64B254C}" presName="parTx" presStyleLbl="revTx" presStyleIdx="0" presStyleCnt="6">
        <dgm:presLayoutVars>
          <dgm:chMax val="0"/>
          <dgm:chPref val="0"/>
        </dgm:presLayoutVars>
      </dgm:prSet>
      <dgm:spPr/>
    </dgm:pt>
    <dgm:pt modelId="{9AF391BC-3C79-41FB-AA74-6C8C9CB35BAB}" type="pres">
      <dgm:prSet presAssocID="{DF5A4376-639E-4BC6-AC4B-09E5F64B254C}" presName="txSpace" presStyleCnt="0"/>
      <dgm:spPr/>
    </dgm:pt>
    <dgm:pt modelId="{2C14BC14-78FE-4FBA-BCFB-A8EAB38947DC}" type="pres">
      <dgm:prSet presAssocID="{DF5A4376-639E-4BC6-AC4B-09E5F64B254C}" presName="desTx" presStyleLbl="revTx" presStyleIdx="1" presStyleCnt="6">
        <dgm:presLayoutVars/>
      </dgm:prSet>
      <dgm:spPr/>
    </dgm:pt>
    <dgm:pt modelId="{91988F63-D01B-4EB8-B1B3-E3799C6DD785}" type="pres">
      <dgm:prSet presAssocID="{86BB3370-C0AD-4F6A-849F-DFC89DEBE3D2}" presName="sibTrans" presStyleCnt="0"/>
      <dgm:spPr/>
    </dgm:pt>
    <dgm:pt modelId="{F65D7463-20A4-4B49-8F52-6CFA3944E314}" type="pres">
      <dgm:prSet presAssocID="{AC35A37E-8E91-4974-B85D-AB1F46039AC9}" presName="compNode" presStyleCnt="0"/>
      <dgm:spPr/>
    </dgm:pt>
    <dgm:pt modelId="{3DB10F56-7351-45F1-B0E6-B2933B55B918}" type="pres">
      <dgm:prSet presAssocID="{AC35A37E-8E91-4974-B85D-AB1F46039A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est scene"/>
        </a:ext>
      </dgm:extLst>
    </dgm:pt>
    <dgm:pt modelId="{6E736A24-CD05-458F-B56D-2D406FC55A45}" type="pres">
      <dgm:prSet presAssocID="{AC35A37E-8E91-4974-B85D-AB1F46039AC9}" presName="iconSpace" presStyleCnt="0"/>
      <dgm:spPr/>
    </dgm:pt>
    <dgm:pt modelId="{34B78699-8615-4839-9F89-E4F98E315CF8}" type="pres">
      <dgm:prSet presAssocID="{AC35A37E-8E91-4974-B85D-AB1F46039AC9}" presName="parTx" presStyleLbl="revTx" presStyleIdx="2" presStyleCnt="6">
        <dgm:presLayoutVars>
          <dgm:chMax val="0"/>
          <dgm:chPref val="0"/>
        </dgm:presLayoutVars>
      </dgm:prSet>
      <dgm:spPr/>
    </dgm:pt>
    <dgm:pt modelId="{B30EC8A6-0A20-449F-AB48-D676FE233B48}" type="pres">
      <dgm:prSet presAssocID="{AC35A37E-8E91-4974-B85D-AB1F46039AC9}" presName="txSpace" presStyleCnt="0"/>
      <dgm:spPr/>
    </dgm:pt>
    <dgm:pt modelId="{0A3F6A94-5908-4EA2-903A-AC6833767368}" type="pres">
      <dgm:prSet presAssocID="{AC35A37E-8E91-4974-B85D-AB1F46039AC9}" presName="desTx" presStyleLbl="revTx" presStyleIdx="3" presStyleCnt="6">
        <dgm:presLayoutVars/>
      </dgm:prSet>
      <dgm:spPr/>
    </dgm:pt>
    <dgm:pt modelId="{C209ED61-0D77-488F-A081-B57EA30DEDF5}" type="pres">
      <dgm:prSet presAssocID="{08D66DAF-6E65-4A82-A8E6-A8425D4C27DE}" presName="sibTrans" presStyleCnt="0"/>
      <dgm:spPr/>
    </dgm:pt>
    <dgm:pt modelId="{AC90FB4D-D17B-438F-9B40-4CB6301E7AE2}" type="pres">
      <dgm:prSet presAssocID="{8EB9C1F1-83A4-4478-B68A-421C2D1D70CC}" presName="compNode" presStyleCnt="0"/>
      <dgm:spPr/>
    </dgm:pt>
    <dgm:pt modelId="{0D550034-7D60-49C8-B561-89B87C24B9BF}" type="pres">
      <dgm:prSet presAssocID="{8EB9C1F1-83A4-4478-B68A-421C2D1D70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ransfer"/>
        </a:ext>
      </dgm:extLst>
    </dgm:pt>
    <dgm:pt modelId="{F47092F4-7439-4626-96B2-3E1FE6CCAD93}" type="pres">
      <dgm:prSet presAssocID="{8EB9C1F1-83A4-4478-B68A-421C2D1D70CC}" presName="iconSpace" presStyleCnt="0"/>
      <dgm:spPr/>
    </dgm:pt>
    <dgm:pt modelId="{43906D6B-4ADC-4915-8CD2-590CB71DD539}" type="pres">
      <dgm:prSet presAssocID="{8EB9C1F1-83A4-4478-B68A-421C2D1D70CC}" presName="parTx" presStyleLbl="revTx" presStyleIdx="4" presStyleCnt="6">
        <dgm:presLayoutVars>
          <dgm:chMax val="0"/>
          <dgm:chPref val="0"/>
        </dgm:presLayoutVars>
      </dgm:prSet>
      <dgm:spPr/>
    </dgm:pt>
    <dgm:pt modelId="{5EA8B6E8-D98B-4D15-BC2E-78071D088958}" type="pres">
      <dgm:prSet presAssocID="{8EB9C1F1-83A4-4478-B68A-421C2D1D70CC}" presName="txSpace" presStyleCnt="0"/>
      <dgm:spPr/>
    </dgm:pt>
    <dgm:pt modelId="{06FEF1B8-543C-4BA7-B9A6-F8F09D15113B}" type="pres">
      <dgm:prSet presAssocID="{8EB9C1F1-83A4-4478-B68A-421C2D1D70CC}" presName="desTx" presStyleLbl="revTx" presStyleIdx="5" presStyleCnt="6">
        <dgm:presLayoutVars/>
      </dgm:prSet>
      <dgm:spPr/>
    </dgm:pt>
  </dgm:ptLst>
  <dgm:cxnLst>
    <dgm:cxn modelId="{653B430F-DBAF-4835-B24B-8C9355AF1F1F}" srcId="{D4CCB2D2-F2AA-4383-B909-BE4A6B742EB7}" destId="{8EB9C1F1-83A4-4478-B68A-421C2D1D70CC}" srcOrd="2" destOrd="0" parTransId="{0D9BAF05-FE1A-4D43-B02D-6E854ED8CF5A}" sibTransId="{A74D89F0-BF9E-4108-BCEA-DA047A23AA91}"/>
    <dgm:cxn modelId="{1855F313-3B48-44EC-BBBE-E37DC6761108}" type="presOf" srcId="{AC35A37E-8E91-4974-B85D-AB1F46039AC9}" destId="{34B78699-8615-4839-9F89-E4F98E315CF8}" srcOrd="0" destOrd="0" presId="urn:microsoft.com/office/officeart/2018/5/layout/CenteredIconLabelDescriptionList"/>
    <dgm:cxn modelId="{2E929824-2390-4B80-B6E4-5E4AF18AEC58}" type="presOf" srcId="{8830A386-975F-49B3-962D-B7BA3ABAD062}" destId="{0A3F6A94-5908-4EA2-903A-AC6833767368}" srcOrd="0" destOrd="0" presId="urn:microsoft.com/office/officeart/2018/5/layout/CenteredIconLabelDescriptionList"/>
    <dgm:cxn modelId="{7BD0E827-AEC3-4104-ACD4-620A5BC223CC}" srcId="{D4CCB2D2-F2AA-4383-B909-BE4A6B742EB7}" destId="{DF5A4376-639E-4BC6-AC4B-09E5F64B254C}" srcOrd="0" destOrd="0" parTransId="{F929E357-3005-4649-A6A4-066D049CE40D}" sibTransId="{86BB3370-C0AD-4F6A-849F-DFC89DEBE3D2}"/>
    <dgm:cxn modelId="{3E9ABB2B-A5A3-4802-9206-71F5507644F1}" srcId="{DF5A4376-639E-4BC6-AC4B-09E5F64B254C}" destId="{0FC58792-42AC-4038-8325-155814276747}" srcOrd="0" destOrd="0" parTransId="{5F567F40-6A5E-425C-9721-427CB9433944}" sibTransId="{8A6AB9D9-FDC4-4001-BBB3-63B135AFE7A7}"/>
    <dgm:cxn modelId="{91AFE22B-DA6C-492D-8214-EC2C927E4474}" srcId="{AC35A37E-8E91-4974-B85D-AB1F46039AC9}" destId="{8830A386-975F-49B3-962D-B7BA3ABAD062}" srcOrd="0" destOrd="0" parTransId="{166BB237-05E3-4461-9E3A-CB0339FBA941}" sibTransId="{2BE096E5-3898-42D5-BCC8-B6A72FDE2A3E}"/>
    <dgm:cxn modelId="{CCE40846-4FD3-6644-8D45-E8C78E785E09}" srcId="{8EB9C1F1-83A4-4478-B68A-421C2D1D70CC}" destId="{C690E500-AD12-574E-92D6-AD2E9EFB83D8}" srcOrd="2" destOrd="0" parTransId="{936ED570-562C-484E-8446-DF56BEA0C245}" sibTransId="{883B115D-1B73-7D44-9714-ED0205B19DCC}"/>
    <dgm:cxn modelId="{0CC6C972-B763-47E6-B15A-329CEDA02E13}" type="presOf" srcId="{0FC58792-42AC-4038-8325-155814276747}" destId="{2C14BC14-78FE-4FBA-BCFB-A8EAB38947DC}" srcOrd="0" destOrd="0" presId="urn:microsoft.com/office/officeart/2018/5/layout/CenteredIconLabelDescriptionList"/>
    <dgm:cxn modelId="{732FC178-0057-4131-9621-6F8E19A47B54}" srcId="{D4CCB2D2-F2AA-4383-B909-BE4A6B742EB7}" destId="{AC35A37E-8E91-4974-B85D-AB1F46039AC9}" srcOrd="1" destOrd="0" parTransId="{615DAE5D-8D6B-41D6-816A-E45FAD591EE8}" sibTransId="{08D66DAF-6E65-4A82-A8E6-A8425D4C27DE}"/>
    <dgm:cxn modelId="{D458EB79-FE43-4042-8590-E73A04C0B0B6}" srcId="{8EB9C1F1-83A4-4478-B68A-421C2D1D70CC}" destId="{36136BB7-5DDB-A742-A0A7-1AD2587C9D8F}" srcOrd="0" destOrd="0" parTransId="{16A3FEAD-505A-814D-B113-03F82E68BB19}" sibTransId="{DE236A4C-C4C1-D24E-9EBF-1D2BD58BFF06}"/>
    <dgm:cxn modelId="{6FF44685-7164-4F50-956B-CCB9F05C4242}" type="presOf" srcId="{8EB9C1F1-83A4-4478-B68A-421C2D1D70CC}" destId="{43906D6B-4ADC-4915-8CD2-590CB71DD539}" srcOrd="0" destOrd="0" presId="urn:microsoft.com/office/officeart/2018/5/layout/CenteredIconLabelDescriptionList"/>
    <dgm:cxn modelId="{CCAFBB8C-0AFE-4D7B-B904-7A1D6C620484}" type="presOf" srcId="{4E7FC069-3152-401F-BBCF-FAD9E9D39653}" destId="{2C14BC14-78FE-4FBA-BCFB-A8EAB38947DC}" srcOrd="0" destOrd="1" presId="urn:microsoft.com/office/officeart/2018/5/layout/CenteredIconLabelDescriptionList"/>
    <dgm:cxn modelId="{E87E0D97-BCAA-7044-9399-1CF76F31625D}" type="presOf" srcId="{C690E500-AD12-574E-92D6-AD2E9EFB83D8}" destId="{06FEF1B8-543C-4BA7-B9A6-F8F09D15113B}" srcOrd="0" destOrd="2" presId="urn:microsoft.com/office/officeart/2018/5/layout/CenteredIconLabelDescriptionList"/>
    <dgm:cxn modelId="{E04B1A9C-A71A-40EF-9675-E64C87BF0127}" type="presOf" srcId="{DF5A4376-639E-4BC6-AC4B-09E5F64B254C}" destId="{8BC40D9B-DB3F-49BA-895D-9005DB6E378A}" srcOrd="0" destOrd="0" presId="urn:microsoft.com/office/officeart/2018/5/layout/CenteredIconLabelDescriptionList"/>
    <dgm:cxn modelId="{DA86D99E-DD18-1543-8949-698CCC09B679}" type="presOf" srcId="{36136BB7-5DDB-A742-A0A7-1AD2587C9D8F}" destId="{06FEF1B8-543C-4BA7-B9A6-F8F09D15113B}" srcOrd="0" destOrd="0" presId="urn:microsoft.com/office/officeart/2018/5/layout/CenteredIconLabelDescriptionList"/>
    <dgm:cxn modelId="{9CA25BA0-23ED-4B4C-8158-8D44DAA3B55C}" srcId="{8EB9C1F1-83A4-4478-B68A-421C2D1D70CC}" destId="{C57088BE-E7E3-5E45-AA82-CA8B1222A0B8}" srcOrd="1" destOrd="0" parTransId="{21596A34-63A9-6149-8D23-A219E9FE8374}" sibTransId="{651441D9-C601-ED43-BEB6-9E8996FF8127}"/>
    <dgm:cxn modelId="{738C8ABC-EBC3-40FD-9E78-B4D6408D1B92}" type="presOf" srcId="{D4CCB2D2-F2AA-4383-B909-BE4A6B742EB7}" destId="{3854965F-855D-432D-91C6-D9D5624B790C}" srcOrd="0" destOrd="0" presId="urn:microsoft.com/office/officeart/2018/5/layout/CenteredIconLabelDescriptionList"/>
    <dgm:cxn modelId="{829574EF-DBDA-9544-A57A-7BC832096375}" type="presOf" srcId="{C57088BE-E7E3-5E45-AA82-CA8B1222A0B8}" destId="{06FEF1B8-543C-4BA7-B9A6-F8F09D15113B}" srcOrd="0" destOrd="1" presId="urn:microsoft.com/office/officeart/2018/5/layout/CenteredIconLabelDescriptionList"/>
    <dgm:cxn modelId="{CB8208F4-A60C-42FF-A489-5CC03726703C}" srcId="{DF5A4376-639E-4BC6-AC4B-09E5F64B254C}" destId="{4E7FC069-3152-401F-BBCF-FAD9E9D39653}" srcOrd="1" destOrd="0" parTransId="{E4985E35-9594-4F7F-A92E-F45433E7690C}" sibTransId="{7B0EB8F1-4655-45E3-B0A5-72C9676BDB52}"/>
    <dgm:cxn modelId="{DB1912E1-6826-4992-B622-16D83639B378}" type="presParOf" srcId="{3854965F-855D-432D-91C6-D9D5624B790C}" destId="{4FFF9C4A-5594-48F9-89E7-A52348BA12E4}" srcOrd="0" destOrd="0" presId="urn:microsoft.com/office/officeart/2018/5/layout/CenteredIconLabelDescriptionList"/>
    <dgm:cxn modelId="{DDDAF9AD-AA8F-4B54-8198-09F031AEE149}" type="presParOf" srcId="{4FFF9C4A-5594-48F9-89E7-A52348BA12E4}" destId="{6CA335E8-A242-4617-AF21-5CB5C93F97B5}" srcOrd="0" destOrd="0" presId="urn:microsoft.com/office/officeart/2018/5/layout/CenteredIconLabelDescriptionList"/>
    <dgm:cxn modelId="{4375D150-6A75-46F1-9DA3-EA8D104F6A91}" type="presParOf" srcId="{4FFF9C4A-5594-48F9-89E7-A52348BA12E4}" destId="{E487B24E-88EA-40F8-9E59-1DB3C7D70815}" srcOrd="1" destOrd="0" presId="urn:microsoft.com/office/officeart/2018/5/layout/CenteredIconLabelDescriptionList"/>
    <dgm:cxn modelId="{A731086F-6EA4-4B6B-AB52-01049FC01999}" type="presParOf" srcId="{4FFF9C4A-5594-48F9-89E7-A52348BA12E4}" destId="{8BC40D9B-DB3F-49BA-895D-9005DB6E378A}" srcOrd="2" destOrd="0" presId="urn:microsoft.com/office/officeart/2018/5/layout/CenteredIconLabelDescriptionList"/>
    <dgm:cxn modelId="{E3F63D3F-5FEF-45E8-852D-490BB408345D}" type="presParOf" srcId="{4FFF9C4A-5594-48F9-89E7-A52348BA12E4}" destId="{9AF391BC-3C79-41FB-AA74-6C8C9CB35BAB}" srcOrd="3" destOrd="0" presId="urn:microsoft.com/office/officeart/2018/5/layout/CenteredIconLabelDescriptionList"/>
    <dgm:cxn modelId="{D8F447ED-AEF2-4A34-BEC4-59C08C457707}" type="presParOf" srcId="{4FFF9C4A-5594-48F9-89E7-A52348BA12E4}" destId="{2C14BC14-78FE-4FBA-BCFB-A8EAB38947DC}" srcOrd="4" destOrd="0" presId="urn:microsoft.com/office/officeart/2018/5/layout/CenteredIconLabelDescriptionList"/>
    <dgm:cxn modelId="{4E05E8E9-3FC6-4486-B5D6-EB575BF036CF}" type="presParOf" srcId="{3854965F-855D-432D-91C6-D9D5624B790C}" destId="{91988F63-D01B-4EB8-B1B3-E3799C6DD785}" srcOrd="1" destOrd="0" presId="urn:microsoft.com/office/officeart/2018/5/layout/CenteredIconLabelDescriptionList"/>
    <dgm:cxn modelId="{46A4D09C-5641-4D39-9175-201A2C91E721}" type="presParOf" srcId="{3854965F-855D-432D-91C6-D9D5624B790C}" destId="{F65D7463-20A4-4B49-8F52-6CFA3944E314}" srcOrd="2" destOrd="0" presId="urn:microsoft.com/office/officeart/2018/5/layout/CenteredIconLabelDescriptionList"/>
    <dgm:cxn modelId="{52BE4CD7-E0FB-4C3A-9880-5A2A7895E8A1}" type="presParOf" srcId="{F65D7463-20A4-4B49-8F52-6CFA3944E314}" destId="{3DB10F56-7351-45F1-B0E6-B2933B55B918}" srcOrd="0" destOrd="0" presId="urn:microsoft.com/office/officeart/2018/5/layout/CenteredIconLabelDescriptionList"/>
    <dgm:cxn modelId="{FF9B1AEE-E5FA-463A-B84D-B6556B4358F6}" type="presParOf" srcId="{F65D7463-20A4-4B49-8F52-6CFA3944E314}" destId="{6E736A24-CD05-458F-B56D-2D406FC55A45}" srcOrd="1" destOrd="0" presId="urn:microsoft.com/office/officeart/2018/5/layout/CenteredIconLabelDescriptionList"/>
    <dgm:cxn modelId="{8E853211-66E2-4530-9E35-2CD232890879}" type="presParOf" srcId="{F65D7463-20A4-4B49-8F52-6CFA3944E314}" destId="{34B78699-8615-4839-9F89-E4F98E315CF8}" srcOrd="2" destOrd="0" presId="urn:microsoft.com/office/officeart/2018/5/layout/CenteredIconLabelDescriptionList"/>
    <dgm:cxn modelId="{499D0028-9DA5-4685-AC2F-DA48EDBE85C6}" type="presParOf" srcId="{F65D7463-20A4-4B49-8F52-6CFA3944E314}" destId="{B30EC8A6-0A20-449F-AB48-D676FE233B48}" srcOrd="3" destOrd="0" presId="urn:microsoft.com/office/officeart/2018/5/layout/CenteredIconLabelDescriptionList"/>
    <dgm:cxn modelId="{3B0BAE2F-3588-4CBD-9CC9-DAF41FD49692}" type="presParOf" srcId="{F65D7463-20A4-4B49-8F52-6CFA3944E314}" destId="{0A3F6A94-5908-4EA2-903A-AC6833767368}" srcOrd="4" destOrd="0" presId="urn:microsoft.com/office/officeart/2018/5/layout/CenteredIconLabelDescriptionList"/>
    <dgm:cxn modelId="{A02D7AA7-48D9-4491-93D2-3956E89DEC74}" type="presParOf" srcId="{3854965F-855D-432D-91C6-D9D5624B790C}" destId="{C209ED61-0D77-488F-A081-B57EA30DEDF5}" srcOrd="3" destOrd="0" presId="urn:microsoft.com/office/officeart/2018/5/layout/CenteredIconLabelDescriptionList"/>
    <dgm:cxn modelId="{29E1A925-6501-4360-8750-41F2A84B0323}" type="presParOf" srcId="{3854965F-855D-432D-91C6-D9D5624B790C}" destId="{AC90FB4D-D17B-438F-9B40-4CB6301E7AE2}" srcOrd="4" destOrd="0" presId="urn:microsoft.com/office/officeart/2018/5/layout/CenteredIconLabelDescriptionList"/>
    <dgm:cxn modelId="{31533EEE-56E7-4D2D-A724-F2791FA50AD2}" type="presParOf" srcId="{AC90FB4D-D17B-438F-9B40-4CB6301E7AE2}" destId="{0D550034-7D60-49C8-B561-89B87C24B9BF}" srcOrd="0" destOrd="0" presId="urn:microsoft.com/office/officeart/2018/5/layout/CenteredIconLabelDescriptionList"/>
    <dgm:cxn modelId="{FE32C824-627E-49B3-BC88-D6017A20769A}" type="presParOf" srcId="{AC90FB4D-D17B-438F-9B40-4CB6301E7AE2}" destId="{F47092F4-7439-4626-96B2-3E1FE6CCAD93}" srcOrd="1" destOrd="0" presId="urn:microsoft.com/office/officeart/2018/5/layout/CenteredIconLabelDescriptionList"/>
    <dgm:cxn modelId="{2DB995A9-1217-437F-9810-85C9653FEB6C}" type="presParOf" srcId="{AC90FB4D-D17B-438F-9B40-4CB6301E7AE2}" destId="{43906D6B-4ADC-4915-8CD2-590CB71DD539}" srcOrd="2" destOrd="0" presId="urn:microsoft.com/office/officeart/2018/5/layout/CenteredIconLabelDescriptionList"/>
    <dgm:cxn modelId="{448C0267-9A29-4165-8705-B0CAB73ABA93}" type="presParOf" srcId="{AC90FB4D-D17B-438F-9B40-4CB6301E7AE2}" destId="{5EA8B6E8-D98B-4D15-BC2E-78071D088958}" srcOrd="3" destOrd="0" presId="urn:microsoft.com/office/officeart/2018/5/layout/CenteredIconLabelDescriptionList"/>
    <dgm:cxn modelId="{75E8E64D-33E7-4372-B957-D6433FE237F5}" type="presParOf" srcId="{AC90FB4D-D17B-438F-9B40-4CB6301E7AE2}" destId="{06FEF1B8-543C-4BA7-B9A6-F8F09D15113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4B4A0D2B-D9D4-7F4F-B97F-23D3B8DED4B2}" type="presOf" srcId="{7520822E-37E7-D043-A0E6-AD58834FAB36}" destId="{3FBF9139-EE88-A74A-9FBD-ACB468ACDD48}" srcOrd="1" destOrd="0" presId="urn:microsoft.com/office/officeart/2005/8/layout/cycle2"/>
    <dgm:cxn modelId="{CC3BDD35-B2D8-9A4F-AEAF-9955ECA56A4F}" type="presOf" srcId="{7B613CB6-6AAC-2C42-854A-30DC2A0BCD87}" destId="{32EFBDD6-EADA-8442-B6EA-6705781FFF81}"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63F0E92-647F-BF47-988E-06A49E6DC43C}" type="presOf" srcId="{6D70FBA8-0737-7948-A32A-64BE80BFF191}" destId="{AEF238D8-7220-F74D-B24F-796BE48F8138}"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768C5A2-D52E-6F4F-B1A3-CB2097A30444}" type="presOf" srcId="{2F480DED-7DFC-A848-845B-E4AAB1B432CF}" destId="{4F8FCC6E-23A7-B849-9811-1ACA64C006D6}" srcOrd="1" destOrd="0" presId="urn:microsoft.com/office/officeart/2005/8/layout/cycle2"/>
    <dgm:cxn modelId="{5FC136A6-A7A1-3542-B9E9-4277EB594116}" srcId="{E071E966-4F09-B243-97BE-556E1760A8D4}" destId="{66CFC5FA-9CCC-FE44-A859-E8E1A1A63942}" srcOrd="4" destOrd="0" parTransId="{BD8A3DA6-8120-3D44-83AF-74E667F860C9}" sibTransId="{E4B594A7-E809-F241-A961-A4653AB7D370}"/>
    <dgm:cxn modelId="{DD672EB6-8026-D446-BA25-E773AD19472A}" type="presOf" srcId="{19370C98-AAE6-2A48-8E93-9B66E2C2D00A}" destId="{1145DEDB-F31F-3141-B602-CEDFECE4D7BC}" srcOrd="1" destOrd="0" presId="urn:microsoft.com/office/officeart/2005/8/layout/cycle2"/>
    <dgm:cxn modelId="{D78692B6-D339-4B4D-8B71-D2BD2462E8C9}" type="presOf" srcId="{2F480DED-7DFC-A848-845B-E4AAB1B432CF}" destId="{B2DF868C-D5F8-E34C-8043-6458BCC87D40}" srcOrd="0" destOrd="0" presId="urn:microsoft.com/office/officeart/2005/8/layout/cycle2"/>
    <dgm:cxn modelId="{B20594BA-735D-B242-8CEA-809D429DEBA1}" type="presOf" srcId="{E4B594A7-E809-F241-A961-A4653AB7D370}" destId="{4CEABD40-76C3-BC44-B656-C6013AB26B94}" srcOrd="1"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20F7D5C1-C0A8-A74F-9017-7D2B71B71C35}" type="presOf" srcId="{8F9A2CBC-39D4-8F4C-8F1B-C0607344B6BA}" destId="{BEB19DFB-D6EF-CC4B-83F3-45EB9B2C6BD7}" srcOrd="1"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6780D0E2-AF22-3849-BFBD-A89E87B4630B}" type="presOf" srcId="{C4F9EA15-0823-2741-A68C-63133BAC7A81}" destId="{5ECEC63F-47F5-5946-A09D-46F7A0B1D9B8}"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E58634F1-1D02-5945-998C-AC2A441A92EB}" type="presOf" srcId="{4BDD796D-0D16-7845-B1BA-FC826B194C91}" destId="{866340A2-233F-804F-817E-B782700A6F60}" srcOrd="1" destOrd="0" presId="urn:microsoft.com/office/officeart/2005/8/layout/cycle2"/>
    <dgm:cxn modelId="{1855CDF8-1C9F-8F49-BD0E-7A896B1E5E29}" type="presOf" srcId="{70F5D8AF-BB3E-8148-AD1B-28B2D9FA72B0}" destId="{39D2B7DA-9AF9-CC45-8243-B976C0D25DC5}"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655D627E-C3C9-754E-A397-0D01DE1FDA91}"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DAE38383-C21D-D94E-B54A-A6E56E3612F8}"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60637739-BE48-4343-A692-5C10C8FDFA91}"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F119F681-680C-A44D-AEC8-4DC0AA314910}"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F9584476-6056-E94F-8D69-A7BDBBEA1C17}"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E081CE68-2203-EC4B-92B8-3756A3C5929F}"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D9FC6D5A-7F94-4C41-A713-C0759D3CE9E9}"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4FAE5F21-9AA2-6C4B-8BC2-B8B499D5291F}"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714185CD-12E8-0F43-8FDE-F29BB68D6B2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BBD0263B-023B-AA40-8928-7E5247065A22}"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8E865234-51F7-D64D-973E-6EBE9CE8E9F9}" type="presOf" srcId="{4BDD796D-0D16-7845-B1BA-FC826B194C91}" destId="{866340A2-233F-804F-817E-B782700A6F60}"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9C975243-1482-B04E-B382-BA77F9857ADD}" type="presOf" srcId="{19370C98-AAE6-2A48-8E93-9B66E2C2D00A}" destId="{1145DEDB-F31F-3141-B602-CEDFECE4D7BC}" srcOrd="1" destOrd="0" presId="urn:microsoft.com/office/officeart/2005/8/layout/cycle2"/>
    <dgm:cxn modelId="{24D2D844-F527-834C-B6C9-30E91E03B8FF}" type="presOf" srcId="{8F9A2CBC-39D4-8F4C-8F1B-C0607344B6BA}" destId="{BEB19DFB-D6EF-CC4B-83F3-45EB9B2C6BD7}" srcOrd="1" destOrd="0" presId="urn:microsoft.com/office/officeart/2005/8/layout/cycle2"/>
    <dgm:cxn modelId="{90E0AD48-5E6F-1E4C-8D86-2292609D0190}" type="presOf" srcId="{7520822E-37E7-D043-A0E6-AD58834FAB36}" destId="{3FBF9139-EE88-A74A-9FBD-ACB468ACDD48}" srcOrd="1" destOrd="0" presId="urn:microsoft.com/office/officeart/2005/8/layout/cycle2"/>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D3D55663-EE18-EF46-AA9D-0E102C6D06F7}" type="presOf" srcId="{6D70FBA8-0737-7948-A32A-64BE80BFF191}" destId="{AEF238D8-7220-F74D-B24F-796BE48F8138}" srcOrd="1"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9F6D592-65F2-1741-9CDD-97CB732DE461}" type="presOf" srcId="{7B613CB6-6AAC-2C42-854A-30DC2A0BCD87}" destId="{32EFBDD6-EADA-8442-B6EA-6705781FFF81}"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FC136A6-A7A1-3542-B9E9-4277EB594116}" srcId="{E071E966-4F09-B243-97BE-556E1760A8D4}" destId="{66CFC5FA-9CCC-FE44-A859-E8E1A1A63942}" srcOrd="4" destOrd="0" parTransId="{BD8A3DA6-8120-3D44-83AF-74E667F860C9}" sibTransId="{E4B594A7-E809-F241-A961-A4653AB7D370}"/>
    <dgm:cxn modelId="{D78692B6-D339-4B4D-8B71-D2BD2462E8C9}"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2FB166BE-97A6-4745-A2DA-360A0DACA922}" type="presOf" srcId="{E4B594A7-E809-F241-A961-A4653AB7D370}" destId="{4CEABD40-76C3-BC44-B656-C6013AB26B94}" srcOrd="1" destOrd="0" presId="urn:microsoft.com/office/officeart/2005/8/layout/cycle2"/>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C432B1E2-87F2-AC45-BBE4-0F82EB9F7123}" type="presOf" srcId="{70F5D8AF-BB3E-8148-AD1B-28B2D9FA72B0}" destId="{39D2B7DA-9AF9-CC45-8243-B976C0D25DC5}"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8433BDF0-9B6A-8840-8D11-B500C070C23C}" type="presOf" srcId="{C4F9EA15-0823-2741-A68C-63133BAC7A81}" destId="{5ECEC63F-47F5-5946-A09D-46F7A0B1D9B8}" srcOrd="1" destOrd="0" presId="urn:microsoft.com/office/officeart/2005/8/layout/cycle2"/>
    <dgm:cxn modelId="{6EA61EF2-7BF8-BC4B-A387-527A7D654729}" type="presOf" srcId="{2F480DED-7DFC-A848-845B-E4AAB1B432CF}" destId="{4F8FCC6E-23A7-B849-9811-1ACA64C006D6}"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F1707537-1CEB-6242-BB9D-F25E497EBE49}"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A7622643-EC13-884C-983E-EE7C9315F224}"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2B26E388-510A-994D-BD81-B32D4C37A098}"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33EE3E69-76B5-C147-B2F2-A95CBBA1B7BE}"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E1950219-0C48-BF4A-A802-1552A94A68F0}"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285B84E4-3695-AD4A-A327-7F74F0DDD6EE}"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78D0E157-4CAF-3F43-A58B-3B4D661C4BAB}"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D72B98B4-D599-9B47-8E01-05D0FA7FD3B5}"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836E00CC-0EC2-9540-8DE5-5F37BB78D77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55849262-A96B-D74D-8AAE-041C3FFE5344}"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8E865234-51F7-D64D-973E-6EBE9CE8E9F9}" type="presOf" srcId="{4BDD796D-0D16-7845-B1BA-FC826B194C91}" destId="{866340A2-233F-804F-817E-B782700A6F60}"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9C975243-1482-B04E-B382-BA77F9857ADD}" type="presOf" srcId="{19370C98-AAE6-2A48-8E93-9B66E2C2D00A}" destId="{1145DEDB-F31F-3141-B602-CEDFECE4D7BC}" srcOrd="1" destOrd="0" presId="urn:microsoft.com/office/officeart/2005/8/layout/cycle2"/>
    <dgm:cxn modelId="{24D2D844-F527-834C-B6C9-30E91E03B8FF}" type="presOf" srcId="{8F9A2CBC-39D4-8F4C-8F1B-C0607344B6BA}" destId="{BEB19DFB-D6EF-CC4B-83F3-45EB9B2C6BD7}" srcOrd="1" destOrd="0" presId="urn:microsoft.com/office/officeart/2005/8/layout/cycle2"/>
    <dgm:cxn modelId="{90E0AD48-5E6F-1E4C-8D86-2292609D0190}" type="presOf" srcId="{7520822E-37E7-D043-A0E6-AD58834FAB36}" destId="{3FBF9139-EE88-A74A-9FBD-ACB468ACDD48}" srcOrd="1" destOrd="0" presId="urn:microsoft.com/office/officeart/2005/8/layout/cycle2"/>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D3D55663-EE18-EF46-AA9D-0E102C6D06F7}" type="presOf" srcId="{6D70FBA8-0737-7948-A32A-64BE80BFF191}" destId="{AEF238D8-7220-F74D-B24F-796BE48F8138}" srcOrd="1"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9F6D592-65F2-1741-9CDD-97CB732DE461}" type="presOf" srcId="{7B613CB6-6AAC-2C42-854A-30DC2A0BCD87}" destId="{32EFBDD6-EADA-8442-B6EA-6705781FFF81}"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FC136A6-A7A1-3542-B9E9-4277EB594116}" srcId="{E071E966-4F09-B243-97BE-556E1760A8D4}" destId="{66CFC5FA-9CCC-FE44-A859-E8E1A1A63942}" srcOrd="4" destOrd="0" parTransId="{BD8A3DA6-8120-3D44-83AF-74E667F860C9}" sibTransId="{E4B594A7-E809-F241-A961-A4653AB7D370}"/>
    <dgm:cxn modelId="{D78692B6-D339-4B4D-8B71-D2BD2462E8C9}"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2FB166BE-97A6-4745-A2DA-360A0DACA922}" type="presOf" srcId="{E4B594A7-E809-F241-A961-A4653AB7D370}" destId="{4CEABD40-76C3-BC44-B656-C6013AB26B94}" srcOrd="1" destOrd="0" presId="urn:microsoft.com/office/officeart/2005/8/layout/cycle2"/>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C432B1E2-87F2-AC45-BBE4-0F82EB9F7123}" type="presOf" srcId="{70F5D8AF-BB3E-8148-AD1B-28B2D9FA72B0}" destId="{39D2B7DA-9AF9-CC45-8243-B976C0D25DC5}"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8433BDF0-9B6A-8840-8D11-B500C070C23C}" type="presOf" srcId="{C4F9EA15-0823-2741-A68C-63133BAC7A81}" destId="{5ECEC63F-47F5-5946-A09D-46F7A0B1D9B8}" srcOrd="1" destOrd="0" presId="urn:microsoft.com/office/officeart/2005/8/layout/cycle2"/>
    <dgm:cxn modelId="{6EA61EF2-7BF8-BC4B-A387-527A7D654729}" type="presOf" srcId="{2F480DED-7DFC-A848-845B-E4AAB1B432CF}" destId="{4F8FCC6E-23A7-B849-9811-1ACA64C006D6}"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F1707537-1CEB-6242-BB9D-F25E497EBE49}"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A7622643-EC13-884C-983E-EE7C9315F224}"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2B26E388-510A-994D-BD81-B32D4C37A098}"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33EE3E69-76B5-C147-B2F2-A95CBBA1B7BE}"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E1950219-0C48-BF4A-A802-1552A94A68F0}"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285B84E4-3695-AD4A-A327-7F74F0DDD6EE}"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78D0E157-4CAF-3F43-A58B-3B4D661C4BAB}"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D72B98B4-D599-9B47-8E01-05D0FA7FD3B5}"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836E00CC-0EC2-9540-8DE5-5F37BB78D77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55849262-A96B-D74D-8AAE-041C3FFE5344}"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8E865234-51F7-D64D-973E-6EBE9CE8E9F9}" type="presOf" srcId="{4BDD796D-0D16-7845-B1BA-FC826B194C91}" destId="{866340A2-233F-804F-817E-B782700A6F60}"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9C975243-1482-B04E-B382-BA77F9857ADD}" type="presOf" srcId="{19370C98-AAE6-2A48-8E93-9B66E2C2D00A}" destId="{1145DEDB-F31F-3141-B602-CEDFECE4D7BC}" srcOrd="1" destOrd="0" presId="urn:microsoft.com/office/officeart/2005/8/layout/cycle2"/>
    <dgm:cxn modelId="{24D2D844-F527-834C-B6C9-30E91E03B8FF}" type="presOf" srcId="{8F9A2CBC-39D4-8F4C-8F1B-C0607344B6BA}" destId="{BEB19DFB-D6EF-CC4B-83F3-45EB9B2C6BD7}" srcOrd="1" destOrd="0" presId="urn:microsoft.com/office/officeart/2005/8/layout/cycle2"/>
    <dgm:cxn modelId="{90E0AD48-5E6F-1E4C-8D86-2292609D0190}" type="presOf" srcId="{7520822E-37E7-D043-A0E6-AD58834FAB36}" destId="{3FBF9139-EE88-A74A-9FBD-ACB468ACDD48}" srcOrd="1" destOrd="0" presId="urn:microsoft.com/office/officeart/2005/8/layout/cycle2"/>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D3D55663-EE18-EF46-AA9D-0E102C6D06F7}" type="presOf" srcId="{6D70FBA8-0737-7948-A32A-64BE80BFF191}" destId="{AEF238D8-7220-F74D-B24F-796BE48F8138}" srcOrd="1"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9F6D592-65F2-1741-9CDD-97CB732DE461}" type="presOf" srcId="{7B613CB6-6AAC-2C42-854A-30DC2A0BCD87}" destId="{32EFBDD6-EADA-8442-B6EA-6705781FFF81}"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FC136A6-A7A1-3542-B9E9-4277EB594116}" srcId="{E071E966-4F09-B243-97BE-556E1760A8D4}" destId="{66CFC5FA-9CCC-FE44-A859-E8E1A1A63942}" srcOrd="4" destOrd="0" parTransId="{BD8A3DA6-8120-3D44-83AF-74E667F860C9}" sibTransId="{E4B594A7-E809-F241-A961-A4653AB7D370}"/>
    <dgm:cxn modelId="{D78692B6-D339-4B4D-8B71-D2BD2462E8C9}"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2FB166BE-97A6-4745-A2DA-360A0DACA922}" type="presOf" srcId="{E4B594A7-E809-F241-A961-A4653AB7D370}" destId="{4CEABD40-76C3-BC44-B656-C6013AB26B94}" srcOrd="1" destOrd="0" presId="urn:microsoft.com/office/officeart/2005/8/layout/cycle2"/>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C432B1E2-87F2-AC45-BBE4-0F82EB9F7123}" type="presOf" srcId="{70F5D8AF-BB3E-8148-AD1B-28B2D9FA72B0}" destId="{39D2B7DA-9AF9-CC45-8243-B976C0D25DC5}"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8433BDF0-9B6A-8840-8D11-B500C070C23C}" type="presOf" srcId="{C4F9EA15-0823-2741-A68C-63133BAC7A81}" destId="{5ECEC63F-47F5-5946-A09D-46F7A0B1D9B8}" srcOrd="1" destOrd="0" presId="urn:microsoft.com/office/officeart/2005/8/layout/cycle2"/>
    <dgm:cxn modelId="{6EA61EF2-7BF8-BC4B-A387-527A7D654729}" type="presOf" srcId="{2F480DED-7DFC-A848-845B-E4AAB1B432CF}" destId="{4F8FCC6E-23A7-B849-9811-1ACA64C006D6}"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F1707537-1CEB-6242-BB9D-F25E497EBE49}"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A7622643-EC13-884C-983E-EE7C9315F224}"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2B26E388-510A-994D-BD81-B32D4C37A098}"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33EE3E69-76B5-C147-B2F2-A95CBBA1B7BE}"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E1950219-0C48-BF4A-A802-1552A94A68F0}"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285B84E4-3695-AD4A-A327-7F74F0DDD6EE}"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78D0E157-4CAF-3F43-A58B-3B4D661C4BAB}"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D72B98B4-D599-9B47-8E01-05D0FA7FD3B5}"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836E00CC-0EC2-9540-8DE5-5F37BB78D77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55849262-A96B-D74D-8AAE-041C3FFE5344}"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8E865234-51F7-D64D-973E-6EBE9CE8E9F9}" type="presOf" srcId="{4BDD796D-0D16-7845-B1BA-FC826B194C91}" destId="{866340A2-233F-804F-817E-B782700A6F60}"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9C975243-1482-B04E-B382-BA77F9857ADD}" type="presOf" srcId="{19370C98-AAE6-2A48-8E93-9B66E2C2D00A}" destId="{1145DEDB-F31F-3141-B602-CEDFECE4D7BC}" srcOrd="1" destOrd="0" presId="urn:microsoft.com/office/officeart/2005/8/layout/cycle2"/>
    <dgm:cxn modelId="{24D2D844-F527-834C-B6C9-30E91E03B8FF}" type="presOf" srcId="{8F9A2CBC-39D4-8F4C-8F1B-C0607344B6BA}" destId="{BEB19DFB-D6EF-CC4B-83F3-45EB9B2C6BD7}" srcOrd="1" destOrd="0" presId="urn:microsoft.com/office/officeart/2005/8/layout/cycle2"/>
    <dgm:cxn modelId="{90E0AD48-5E6F-1E4C-8D86-2292609D0190}" type="presOf" srcId="{7520822E-37E7-D043-A0E6-AD58834FAB36}" destId="{3FBF9139-EE88-A74A-9FBD-ACB468ACDD48}" srcOrd="1" destOrd="0" presId="urn:microsoft.com/office/officeart/2005/8/layout/cycle2"/>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D3D55663-EE18-EF46-AA9D-0E102C6D06F7}" type="presOf" srcId="{6D70FBA8-0737-7948-A32A-64BE80BFF191}" destId="{AEF238D8-7220-F74D-B24F-796BE48F8138}" srcOrd="1"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9F6D592-65F2-1741-9CDD-97CB732DE461}" type="presOf" srcId="{7B613CB6-6AAC-2C42-854A-30DC2A0BCD87}" destId="{32EFBDD6-EADA-8442-B6EA-6705781FFF81}"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FC136A6-A7A1-3542-B9E9-4277EB594116}" srcId="{E071E966-4F09-B243-97BE-556E1760A8D4}" destId="{66CFC5FA-9CCC-FE44-A859-E8E1A1A63942}" srcOrd="4" destOrd="0" parTransId="{BD8A3DA6-8120-3D44-83AF-74E667F860C9}" sibTransId="{E4B594A7-E809-F241-A961-A4653AB7D370}"/>
    <dgm:cxn modelId="{D78692B6-D339-4B4D-8B71-D2BD2462E8C9}"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2FB166BE-97A6-4745-A2DA-360A0DACA922}" type="presOf" srcId="{E4B594A7-E809-F241-A961-A4653AB7D370}" destId="{4CEABD40-76C3-BC44-B656-C6013AB26B94}" srcOrd="1" destOrd="0" presId="urn:microsoft.com/office/officeart/2005/8/layout/cycle2"/>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C432B1E2-87F2-AC45-BBE4-0F82EB9F7123}" type="presOf" srcId="{70F5D8AF-BB3E-8148-AD1B-28B2D9FA72B0}" destId="{39D2B7DA-9AF9-CC45-8243-B976C0D25DC5}"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8433BDF0-9B6A-8840-8D11-B500C070C23C}" type="presOf" srcId="{C4F9EA15-0823-2741-A68C-63133BAC7A81}" destId="{5ECEC63F-47F5-5946-A09D-46F7A0B1D9B8}" srcOrd="1" destOrd="0" presId="urn:microsoft.com/office/officeart/2005/8/layout/cycle2"/>
    <dgm:cxn modelId="{6EA61EF2-7BF8-BC4B-A387-527A7D654729}" type="presOf" srcId="{2F480DED-7DFC-A848-845B-E4AAB1B432CF}" destId="{4F8FCC6E-23A7-B849-9811-1ACA64C006D6}"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F1707537-1CEB-6242-BB9D-F25E497EBE49}"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A7622643-EC13-884C-983E-EE7C9315F224}"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2B26E388-510A-994D-BD81-B32D4C37A098}"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33EE3E69-76B5-C147-B2F2-A95CBBA1B7BE}"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E1950219-0C48-BF4A-A802-1552A94A68F0}"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285B84E4-3695-AD4A-A327-7F74F0DDD6EE}"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78D0E157-4CAF-3F43-A58B-3B4D661C4BAB}"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D72B98B4-D599-9B47-8E01-05D0FA7FD3B5}"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836E00CC-0EC2-9540-8DE5-5F37BB78D77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55849262-A96B-D74D-8AAE-041C3FFE5344}"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71E966-4F09-B243-97BE-556E1760A8D4}" type="doc">
      <dgm:prSet loTypeId="urn:microsoft.com/office/officeart/2005/8/layout/bProcess2" loCatId="icon" qsTypeId="urn:microsoft.com/office/officeart/2005/8/quickstyle/simple1" qsCatId="simple" csTypeId="urn:microsoft.com/office/officeart/2005/8/colors/colorful5" csCatId="colorful"/>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a:latin typeface="Gill Sans MT" panose="020B0502020104020203" pitchFamily="34" charset="77"/>
            </a:rPr>
            <a:t>Data Preprocessing</a:t>
          </a:r>
          <a:endParaRPr lang="en-IL">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F98C6F7-04AE-C742-A32D-F5DB81488658}" type="pres">
      <dgm:prSet presAssocID="{E071E966-4F09-B243-97BE-556E1760A8D4}" presName="diagram" presStyleCnt="0">
        <dgm:presLayoutVars>
          <dgm:dir/>
          <dgm:resizeHandles/>
        </dgm:presLayoutVars>
      </dgm:prSet>
      <dgm:spPr/>
    </dgm:pt>
    <dgm:pt modelId="{A9C70C97-F76A-E74A-8145-05CAC378BBF5}" type="pres">
      <dgm:prSet presAssocID="{81484893-BE95-5248-BE81-61A9FA04DB62}" presName="firstNode" presStyleLbl="node1" presStyleIdx="0" presStyleCnt="10">
        <dgm:presLayoutVars>
          <dgm:bulletEnabled val="1"/>
        </dgm:presLayoutVars>
      </dgm:prSet>
      <dgm:spPr/>
    </dgm:pt>
    <dgm:pt modelId="{99C1C503-F7FD-1F45-A2E4-E00998F320C6}" type="pres">
      <dgm:prSet presAssocID="{70F5D8AF-BB3E-8148-AD1B-28B2D9FA72B0}" presName="sibTrans" presStyleLbl="sibTrans2D1" presStyleIdx="0" presStyleCnt="9"/>
      <dgm:spPr/>
    </dgm:pt>
    <dgm:pt modelId="{65C4AB27-5609-E349-85F2-08FE7B02D59C}" type="pres">
      <dgm:prSet presAssocID="{F7D14AD0-0EB4-D145-B649-73E9CEC73AA4}" presName="middleNode" presStyleCnt="0"/>
      <dgm:spPr/>
    </dgm:pt>
    <dgm:pt modelId="{81E9F144-447B-484A-90CE-545509FCC481}" type="pres">
      <dgm:prSet presAssocID="{F7D14AD0-0EB4-D145-B649-73E9CEC73AA4}" presName="padding" presStyleLbl="node1" presStyleIdx="0" presStyleCnt="10"/>
      <dgm:spPr/>
    </dgm:pt>
    <dgm:pt modelId="{D59F86DD-34C6-1043-B22A-223CA6EDFA3A}" type="pres">
      <dgm:prSet presAssocID="{F7D14AD0-0EB4-D145-B649-73E9CEC73AA4}" presName="shape" presStyleLbl="node1" presStyleIdx="1" presStyleCnt="10">
        <dgm:presLayoutVars>
          <dgm:bulletEnabled val="1"/>
        </dgm:presLayoutVars>
      </dgm:prSet>
      <dgm:spPr/>
    </dgm:pt>
    <dgm:pt modelId="{2B38FA43-DB44-D947-8B2A-2DE3D110AC08}" type="pres">
      <dgm:prSet presAssocID="{2F480DED-7DFC-A848-845B-E4AAB1B432CF}" presName="sibTrans" presStyleLbl="sibTrans2D1" presStyleIdx="1" presStyleCnt="9"/>
      <dgm:spPr/>
    </dgm:pt>
    <dgm:pt modelId="{B32B58C5-3068-7649-B05F-52BE12EB078F}" type="pres">
      <dgm:prSet presAssocID="{C1D0E828-E69F-AB49-8704-C7558E87059D}" presName="middleNode" presStyleCnt="0"/>
      <dgm:spPr/>
    </dgm:pt>
    <dgm:pt modelId="{EF2C8B55-3854-8B41-928B-BC37C80DB3D6}" type="pres">
      <dgm:prSet presAssocID="{C1D0E828-E69F-AB49-8704-C7558E87059D}" presName="padding" presStyleLbl="node1" presStyleIdx="1" presStyleCnt="10"/>
      <dgm:spPr/>
    </dgm:pt>
    <dgm:pt modelId="{330AC075-E6BE-2E4F-B426-A9F451E4E26E}" type="pres">
      <dgm:prSet presAssocID="{C1D0E828-E69F-AB49-8704-C7558E87059D}" presName="shape" presStyleLbl="node1" presStyleIdx="2" presStyleCnt="10">
        <dgm:presLayoutVars>
          <dgm:bulletEnabled val="1"/>
        </dgm:presLayoutVars>
      </dgm:prSet>
      <dgm:spPr/>
    </dgm:pt>
    <dgm:pt modelId="{C98BB630-4C41-A24A-A59F-A3ACC4341B83}" type="pres">
      <dgm:prSet presAssocID="{19370C98-AAE6-2A48-8E93-9B66E2C2D00A}" presName="sibTrans" presStyleLbl="sibTrans2D1" presStyleIdx="2" presStyleCnt="9"/>
      <dgm:spPr/>
    </dgm:pt>
    <dgm:pt modelId="{7923E98E-78D5-5441-A871-564D22962D22}" type="pres">
      <dgm:prSet presAssocID="{B65FA6A7-F37C-1C47-B551-C06A3F37FE9A}" presName="middleNode" presStyleCnt="0"/>
      <dgm:spPr/>
    </dgm:pt>
    <dgm:pt modelId="{BC22D6D7-C25F-7D4A-9D5C-B81F2FAD2B17}" type="pres">
      <dgm:prSet presAssocID="{B65FA6A7-F37C-1C47-B551-C06A3F37FE9A}" presName="padding" presStyleLbl="node1" presStyleIdx="2" presStyleCnt="10"/>
      <dgm:spPr/>
    </dgm:pt>
    <dgm:pt modelId="{B22FC62E-2031-6044-B87D-3D92E5916CF2}" type="pres">
      <dgm:prSet presAssocID="{B65FA6A7-F37C-1C47-B551-C06A3F37FE9A}" presName="shape" presStyleLbl="node1" presStyleIdx="3" presStyleCnt="10">
        <dgm:presLayoutVars>
          <dgm:bulletEnabled val="1"/>
        </dgm:presLayoutVars>
      </dgm:prSet>
      <dgm:spPr/>
    </dgm:pt>
    <dgm:pt modelId="{9D2F9AD9-E248-3941-85FD-8C407ACB452B}" type="pres">
      <dgm:prSet presAssocID="{7520822E-37E7-D043-A0E6-AD58834FAB36}" presName="sibTrans" presStyleLbl="sibTrans2D1" presStyleIdx="3" presStyleCnt="9"/>
      <dgm:spPr/>
    </dgm:pt>
    <dgm:pt modelId="{F32D6823-2514-F645-A8F5-C6D7D555A7FF}" type="pres">
      <dgm:prSet presAssocID="{0F7EA21B-D505-4A43-ABFE-E92E898648BF}" presName="middleNode" presStyleCnt="0"/>
      <dgm:spPr/>
    </dgm:pt>
    <dgm:pt modelId="{A7018F6C-6C33-644C-A186-316206DB4BFB}" type="pres">
      <dgm:prSet presAssocID="{0F7EA21B-D505-4A43-ABFE-E92E898648BF}" presName="padding" presStyleLbl="node1" presStyleIdx="3" presStyleCnt="10"/>
      <dgm:spPr/>
    </dgm:pt>
    <dgm:pt modelId="{D3083F99-93A4-0444-A7D0-10FBA9BC6DC0}" type="pres">
      <dgm:prSet presAssocID="{0F7EA21B-D505-4A43-ABFE-E92E898648BF}" presName="shape" presStyleLbl="node1" presStyleIdx="4" presStyleCnt="10">
        <dgm:presLayoutVars>
          <dgm:bulletEnabled val="1"/>
        </dgm:presLayoutVars>
      </dgm:prSet>
      <dgm:spPr/>
    </dgm:pt>
    <dgm:pt modelId="{38B4D383-AE2F-EC4E-BCB4-47FEA28B4DFD}" type="pres">
      <dgm:prSet presAssocID="{C4F9EA15-0823-2741-A68C-63133BAC7A81}" presName="sibTrans" presStyleLbl="sibTrans2D1" presStyleIdx="4" presStyleCnt="9"/>
      <dgm:spPr/>
    </dgm:pt>
    <dgm:pt modelId="{12A6E15D-34DE-0148-81CB-B56C31730595}" type="pres">
      <dgm:prSet presAssocID="{48943BFE-DC07-CE4A-AB23-022A0064FD17}" presName="middleNode" presStyleCnt="0"/>
      <dgm:spPr/>
    </dgm:pt>
    <dgm:pt modelId="{C208BEDD-4DB8-0445-9496-DBA5555FB4A5}" type="pres">
      <dgm:prSet presAssocID="{48943BFE-DC07-CE4A-AB23-022A0064FD17}" presName="padding" presStyleLbl="node1" presStyleIdx="4" presStyleCnt="10"/>
      <dgm:spPr/>
    </dgm:pt>
    <dgm:pt modelId="{2E866B16-AF37-424C-8A97-DE850B02B15B}" type="pres">
      <dgm:prSet presAssocID="{48943BFE-DC07-CE4A-AB23-022A0064FD17}" presName="shape" presStyleLbl="node1" presStyleIdx="5" presStyleCnt="10">
        <dgm:presLayoutVars>
          <dgm:bulletEnabled val="1"/>
        </dgm:presLayoutVars>
      </dgm:prSet>
      <dgm:spPr/>
    </dgm:pt>
    <dgm:pt modelId="{79CB180F-87CD-3547-AEF0-F69545E5D280}" type="pres">
      <dgm:prSet presAssocID="{7B613CB6-6AAC-2C42-854A-30DC2A0BCD87}" presName="sibTrans" presStyleLbl="sibTrans2D1" presStyleIdx="5" presStyleCnt="9"/>
      <dgm:spPr/>
    </dgm:pt>
    <dgm:pt modelId="{A1FC55CE-AA1F-2641-9250-AAB8C7CEE5BD}" type="pres">
      <dgm:prSet presAssocID="{F45BB986-3576-1841-881A-FDB72E6B1F13}" presName="middleNode" presStyleCnt="0"/>
      <dgm:spPr/>
    </dgm:pt>
    <dgm:pt modelId="{5C381C02-F41C-464E-8910-C0F92405163A}" type="pres">
      <dgm:prSet presAssocID="{F45BB986-3576-1841-881A-FDB72E6B1F13}" presName="padding" presStyleLbl="node1" presStyleIdx="5" presStyleCnt="10"/>
      <dgm:spPr/>
    </dgm:pt>
    <dgm:pt modelId="{DAFEF340-A7CF-4A46-840C-DBE6D681C66C}" type="pres">
      <dgm:prSet presAssocID="{F45BB986-3576-1841-881A-FDB72E6B1F13}" presName="shape" presStyleLbl="node1" presStyleIdx="6" presStyleCnt="10">
        <dgm:presLayoutVars>
          <dgm:bulletEnabled val="1"/>
        </dgm:presLayoutVars>
      </dgm:prSet>
      <dgm:spPr/>
    </dgm:pt>
    <dgm:pt modelId="{A3FA419C-060F-3145-9BCE-3B44792260B0}" type="pres">
      <dgm:prSet presAssocID="{6D70FBA8-0737-7948-A32A-64BE80BFF191}" presName="sibTrans" presStyleLbl="sibTrans2D1" presStyleIdx="6" presStyleCnt="9"/>
      <dgm:spPr/>
    </dgm:pt>
    <dgm:pt modelId="{A01C712D-C0C2-0840-9331-9142230A4F65}" type="pres">
      <dgm:prSet presAssocID="{F3AC7512-D6D3-BA4B-968E-D7F83EF7E1B9}" presName="middleNode" presStyleCnt="0"/>
      <dgm:spPr/>
    </dgm:pt>
    <dgm:pt modelId="{EB5F9A89-101A-9740-85CA-32E8F2BB2FA3}" type="pres">
      <dgm:prSet presAssocID="{F3AC7512-D6D3-BA4B-968E-D7F83EF7E1B9}" presName="padding" presStyleLbl="node1" presStyleIdx="6" presStyleCnt="10"/>
      <dgm:spPr/>
    </dgm:pt>
    <dgm:pt modelId="{7C038E3E-032D-424C-A3B2-747DA7A3EA41}" type="pres">
      <dgm:prSet presAssocID="{F3AC7512-D6D3-BA4B-968E-D7F83EF7E1B9}" presName="shape" presStyleLbl="node1" presStyleIdx="7" presStyleCnt="10">
        <dgm:presLayoutVars>
          <dgm:bulletEnabled val="1"/>
        </dgm:presLayoutVars>
      </dgm:prSet>
      <dgm:spPr/>
    </dgm:pt>
    <dgm:pt modelId="{BD8E2E61-FB08-594B-A93B-1E37C10C3422}" type="pres">
      <dgm:prSet presAssocID="{8F9A2CBC-39D4-8F4C-8F1B-C0607344B6BA}" presName="sibTrans" presStyleLbl="sibTrans2D1" presStyleIdx="7" presStyleCnt="9"/>
      <dgm:spPr/>
    </dgm:pt>
    <dgm:pt modelId="{426C32B4-6BE7-3645-8D3C-80FBFB46E0EA}" type="pres">
      <dgm:prSet presAssocID="{35FA0997-8B91-A64C-8F79-8A9A8431B1D1}" presName="middleNode" presStyleCnt="0"/>
      <dgm:spPr/>
    </dgm:pt>
    <dgm:pt modelId="{45A8816E-5C10-AC4A-BF0F-1635D0609BEA}" type="pres">
      <dgm:prSet presAssocID="{35FA0997-8B91-A64C-8F79-8A9A8431B1D1}" presName="padding" presStyleLbl="node1" presStyleIdx="7" presStyleCnt="10"/>
      <dgm:spPr/>
    </dgm:pt>
    <dgm:pt modelId="{9FF8AB7E-104D-224C-A101-507528181ECD}" type="pres">
      <dgm:prSet presAssocID="{35FA0997-8B91-A64C-8F79-8A9A8431B1D1}" presName="shape" presStyleLbl="node1" presStyleIdx="8" presStyleCnt="10">
        <dgm:presLayoutVars>
          <dgm:bulletEnabled val="1"/>
        </dgm:presLayoutVars>
      </dgm:prSet>
      <dgm:spPr/>
    </dgm:pt>
    <dgm:pt modelId="{BA3AE40E-B8B1-CF4D-812A-130721B6CC99}" type="pres">
      <dgm:prSet presAssocID="{4BDD796D-0D16-7845-B1BA-FC826B194C91}" presName="sibTrans" presStyleLbl="sibTrans2D1" presStyleIdx="8" presStyleCnt="9"/>
      <dgm:spPr/>
    </dgm:pt>
    <dgm:pt modelId="{837D710A-FB05-824E-8437-4352EEB97376}" type="pres">
      <dgm:prSet presAssocID="{66CFC5FA-9CCC-FE44-A859-E8E1A1A63942}" presName="lastNode" presStyleLbl="node1" presStyleIdx="9" presStyleCnt="10">
        <dgm:presLayoutVars>
          <dgm:bulletEnabled val="1"/>
        </dgm:presLayoutVars>
      </dgm:prSet>
      <dgm:spPr/>
    </dgm:pt>
  </dgm:ptLst>
  <dgm:cxnLst>
    <dgm:cxn modelId="{276E1E05-B923-A14C-BD15-C511D3FC28E2}" type="presOf" srcId="{70F5D8AF-BB3E-8148-AD1B-28B2D9FA72B0}" destId="{99C1C503-F7FD-1F45-A2E4-E00998F320C6}" srcOrd="0" destOrd="0" presId="urn:microsoft.com/office/officeart/2005/8/layout/bProcess2"/>
    <dgm:cxn modelId="{61B01106-F1EB-3C4A-85A3-15778AC4D3BF}" type="presOf" srcId="{35FA0997-8B91-A64C-8F79-8A9A8431B1D1}" destId="{9FF8AB7E-104D-224C-A101-507528181ECD}" srcOrd="0" destOrd="0" presId="urn:microsoft.com/office/officeart/2005/8/layout/bProcess2"/>
    <dgm:cxn modelId="{AB4E2606-0811-1E4D-A7BA-D4291F6371DA}" type="presOf" srcId="{66CFC5FA-9CCC-FE44-A859-E8E1A1A63942}" destId="{837D710A-FB05-824E-8437-4352EEB97376}" srcOrd="0" destOrd="0" presId="urn:microsoft.com/office/officeart/2005/8/layout/bProcess2"/>
    <dgm:cxn modelId="{C8D7C80D-36A7-824B-B00C-2953AF92C568}" type="presOf" srcId="{48943BFE-DC07-CE4A-AB23-022A0064FD17}" destId="{2E866B16-AF37-424C-8A97-DE850B02B15B}" srcOrd="0" destOrd="0" presId="urn:microsoft.com/office/officeart/2005/8/layout/bProcess2"/>
    <dgm:cxn modelId="{83BF6C11-A747-6245-ACEC-479588878C80}" type="presOf" srcId="{C4F9EA15-0823-2741-A68C-63133BAC7A81}" destId="{38B4D383-AE2F-EC4E-BCB4-47FEA28B4DFD}" srcOrd="0" destOrd="0" presId="urn:microsoft.com/office/officeart/2005/8/layout/bProcess2"/>
    <dgm:cxn modelId="{0E7BA331-F4CD-2043-9D54-A3EA5E046B80}" type="presOf" srcId="{8F9A2CBC-39D4-8F4C-8F1B-C0607344B6BA}" destId="{BD8E2E61-FB08-594B-A93B-1E37C10C3422}" srcOrd="0" destOrd="0" presId="urn:microsoft.com/office/officeart/2005/8/layout/bProcess2"/>
    <dgm:cxn modelId="{9C0CF531-3B8B-7248-BB4B-4B0E00296C25}" type="presOf" srcId="{7520822E-37E7-D043-A0E6-AD58834FAB36}" destId="{9D2F9AD9-E248-3941-85FD-8C407ACB452B}" srcOrd="0" destOrd="0" presId="urn:microsoft.com/office/officeart/2005/8/layout/bProcess2"/>
    <dgm:cxn modelId="{7BD9E442-2C38-0A48-88BA-FD14FC6BDE9B}" srcId="{E071E966-4F09-B243-97BE-556E1760A8D4}" destId="{F7D14AD0-0EB4-D145-B649-73E9CEC73AA4}" srcOrd="1" destOrd="0" parTransId="{EFA6EC15-651D-1842-AC9F-E261CC336AE5}" sibTransId="{2F480DED-7DFC-A848-845B-E4AAB1B432CF}"/>
    <dgm:cxn modelId="{66CA5144-D4F1-924F-B2B1-6D7DBB139784}" type="presOf" srcId="{81484893-BE95-5248-BE81-61A9FA04DB62}" destId="{A9C70C97-F76A-E74A-8145-05CAC378BBF5}" srcOrd="0" destOrd="0" presId="urn:microsoft.com/office/officeart/2005/8/layout/bProcess2"/>
    <dgm:cxn modelId="{86388E4E-AF00-DC41-B7B5-1FEF5B8D14E7}" type="presOf" srcId="{2F480DED-7DFC-A848-845B-E4AAB1B432CF}" destId="{2B38FA43-DB44-D947-8B2A-2DE3D110AC08}" srcOrd="0" destOrd="0" presId="urn:microsoft.com/office/officeart/2005/8/layout/bProcess2"/>
    <dgm:cxn modelId="{A1FFF652-9AC0-8048-95BF-479E60D6091B}" type="presOf" srcId="{F45BB986-3576-1841-881A-FDB72E6B1F13}" destId="{DAFEF340-A7CF-4A46-840C-DBE6D681C66C}" srcOrd="0" destOrd="0" presId="urn:microsoft.com/office/officeart/2005/8/layout/bProcess2"/>
    <dgm:cxn modelId="{1D9F5957-40BA-AA49-A6F1-60E283B23E70}" srcId="{E071E966-4F09-B243-97BE-556E1760A8D4}" destId="{35FA0997-8B91-A64C-8F79-8A9A8431B1D1}" srcOrd="8" destOrd="0" parTransId="{98911EA7-96B9-2D4E-A712-4586CC8F1532}" sibTransId="{4BDD796D-0D16-7845-B1BA-FC826B194C91}"/>
    <dgm:cxn modelId="{718F1D59-7800-934D-80AD-F461E4EA7F6E}" type="presOf" srcId="{7B613CB6-6AAC-2C42-854A-30DC2A0BCD87}" destId="{79CB180F-87CD-3547-AEF0-F69545E5D280}" srcOrd="0" destOrd="0" presId="urn:microsoft.com/office/officeart/2005/8/layout/bProcess2"/>
    <dgm:cxn modelId="{0D32685A-3C3D-F04B-9AEA-DFBEDED6C50D}" type="presOf" srcId="{6D70FBA8-0737-7948-A32A-64BE80BFF191}" destId="{A3FA419C-060F-3145-9BCE-3B44792260B0}" srcOrd="0" destOrd="0" presId="urn:microsoft.com/office/officeart/2005/8/layout/bProcess2"/>
    <dgm:cxn modelId="{2D531A6D-C6D6-D44F-8EDE-5A1388F8BB12}" type="presOf" srcId="{E071E966-4F09-B243-97BE-556E1760A8D4}" destId="{CF98C6F7-04AE-C742-A32D-F5DB81488658}" srcOrd="0" destOrd="0" presId="urn:microsoft.com/office/officeart/2005/8/layout/bProcess2"/>
    <dgm:cxn modelId="{C63D9482-3AD0-704A-BC61-84A79FC696B5}" type="presOf" srcId="{F3AC7512-D6D3-BA4B-968E-D7F83EF7E1B9}" destId="{7C038E3E-032D-424C-A3B2-747DA7A3EA41}" srcOrd="0" destOrd="0" presId="urn:microsoft.com/office/officeart/2005/8/layout/bProcess2"/>
    <dgm:cxn modelId="{ADFE3A85-8C10-9E4D-865F-1AD7B26D3E07}" type="presOf" srcId="{B65FA6A7-F37C-1C47-B551-C06A3F37FE9A}" destId="{B22FC62E-2031-6044-B87D-3D92E5916CF2}" srcOrd="0" destOrd="0" presId="urn:microsoft.com/office/officeart/2005/8/layout/bProcess2"/>
    <dgm:cxn modelId="{BBA82096-B5D7-7E4B-9427-4ED11D7F63C6}" type="presOf" srcId="{F7D14AD0-0EB4-D145-B649-73E9CEC73AA4}" destId="{D59F86DD-34C6-1043-B22A-223CA6EDFA3A}" srcOrd="0" destOrd="0" presId="urn:microsoft.com/office/officeart/2005/8/layout/bProcess2"/>
    <dgm:cxn modelId="{CABC209A-F50B-684B-B7DF-7DAA3D5CED3A}" srcId="{E071E966-4F09-B243-97BE-556E1760A8D4}" destId="{F45BB986-3576-1841-881A-FDB72E6B1F13}" srcOrd="6" destOrd="0" parTransId="{730BBF69-ABCB-034D-B678-D3FB03B21B67}" sibTransId="{6D70FBA8-0737-7948-A32A-64BE80BFF191}"/>
    <dgm:cxn modelId="{5FC136A6-A7A1-3542-B9E9-4277EB594116}" srcId="{E071E966-4F09-B243-97BE-556E1760A8D4}" destId="{66CFC5FA-9CCC-FE44-A859-E8E1A1A63942}" srcOrd="9" destOrd="0" parTransId="{BD8A3DA6-8120-3D44-83AF-74E667F860C9}" sibTransId="{E4B594A7-E809-F241-A961-A4653AB7D370}"/>
    <dgm:cxn modelId="{A649A3B8-FF49-7E40-AD1A-BC374DED79EE}" type="presOf" srcId="{19370C98-AAE6-2A48-8E93-9B66E2C2D00A}" destId="{C98BB630-4C41-A24A-A59F-A3ACC4341B83}" srcOrd="0" destOrd="0" presId="urn:microsoft.com/office/officeart/2005/8/layout/bProcess2"/>
    <dgm:cxn modelId="{F76A9DBA-3F8D-D64F-9A3A-F8005D38929D}" srcId="{E071E966-4F09-B243-97BE-556E1760A8D4}" destId="{B65FA6A7-F37C-1C47-B551-C06A3F37FE9A}" srcOrd="3" destOrd="0" parTransId="{C7FD8180-C431-3740-8CC1-A32FB61CB4BB}" sibTransId="{7520822E-37E7-D043-A0E6-AD58834FAB36}"/>
    <dgm:cxn modelId="{28C5A7BC-8876-C64C-9678-38EE54DF3B0B}" srcId="{E071E966-4F09-B243-97BE-556E1760A8D4}" destId="{48943BFE-DC07-CE4A-AB23-022A0064FD17}" srcOrd="5" destOrd="0" parTransId="{F61A88C0-8A88-1B41-ACFD-41789E6CD197}" sibTransId="{7B613CB6-6AAC-2C42-854A-30DC2A0BCD87}"/>
    <dgm:cxn modelId="{7D9BADBF-DE54-7645-A282-A2D0362734B9}" srcId="{E071E966-4F09-B243-97BE-556E1760A8D4}" destId="{0F7EA21B-D505-4A43-ABFE-E92E898648BF}" srcOrd="4" destOrd="0" parTransId="{D9D7212D-27E8-D64B-9F55-E67E15578375}" sibTransId="{C4F9EA15-0823-2741-A68C-63133BAC7A81}"/>
    <dgm:cxn modelId="{8786FCC5-01A3-1444-88C2-F3CFB50C9694}" srcId="{E071E966-4F09-B243-97BE-556E1760A8D4}" destId="{81484893-BE95-5248-BE81-61A9FA04DB62}" srcOrd="0" destOrd="0" parTransId="{6A088EEF-778D-0D4B-9285-8E8CBBEEAB1C}" sibTransId="{70F5D8AF-BB3E-8148-AD1B-28B2D9FA72B0}"/>
    <dgm:cxn modelId="{BF8287D0-861D-F440-ABFD-F3E63F05C4D9}" type="presOf" srcId="{C1D0E828-E69F-AB49-8704-C7558E87059D}" destId="{330AC075-E6BE-2E4F-B426-A9F451E4E26E}" srcOrd="0" destOrd="0" presId="urn:microsoft.com/office/officeart/2005/8/layout/bProcess2"/>
    <dgm:cxn modelId="{94E6C8D8-BD29-3C4D-BFD0-7C60882FF0F4}" type="presOf" srcId="{0F7EA21B-D505-4A43-ABFE-E92E898648BF}" destId="{D3083F99-93A4-0444-A7D0-10FBA9BC6DC0}" srcOrd="0" destOrd="0" presId="urn:microsoft.com/office/officeart/2005/8/layout/bProcess2"/>
    <dgm:cxn modelId="{7C8218DF-77B1-B64B-8C50-535F47EDD94A}" type="presOf" srcId="{4BDD796D-0D16-7845-B1BA-FC826B194C91}" destId="{BA3AE40E-B8B1-CF4D-812A-130721B6CC99}" srcOrd="0" destOrd="0" presId="urn:microsoft.com/office/officeart/2005/8/layout/bProcess2"/>
    <dgm:cxn modelId="{CBAC67E8-D95C-5543-A42D-A8601DE8EA42}" srcId="{E071E966-4F09-B243-97BE-556E1760A8D4}" destId="{F3AC7512-D6D3-BA4B-968E-D7F83EF7E1B9}" srcOrd="7" destOrd="0" parTransId="{CFD0D901-11DA-964A-BCEE-173824002025}" sibTransId="{8F9A2CBC-39D4-8F4C-8F1B-C0607344B6BA}"/>
    <dgm:cxn modelId="{1200FDFB-43B1-114A-A3C2-939827290B05}" srcId="{E071E966-4F09-B243-97BE-556E1760A8D4}" destId="{C1D0E828-E69F-AB49-8704-C7558E87059D}" srcOrd="2" destOrd="0" parTransId="{61A6962D-8016-E746-906C-401520EAB188}" sibTransId="{19370C98-AAE6-2A48-8E93-9B66E2C2D00A}"/>
    <dgm:cxn modelId="{3DAF4843-38D5-674A-9BA8-9C19EB4AFE7C}" type="presParOf" srcId="{CF98C6F7-04AE-C742-A32D-F5DB81488658}" destId="{A9C70C97-F76A-E74A-8145-05CAC378BBF5}" srcOrd="0" destOrd="0" presId="urn:microsoft.com/office/officeart/2005/8/layout/bProcess2"/>
    <dgm:cxn modelId="{47B97D09-9D62-C64C-A5D9-3A32E974A763}" type="presParOf" srcId="{CF98C6F7-04AE-C742-A32D-F5DB81488658}" destId="{99C1C503-F7FD-1F45-A2E4-E00998F320C6}" srcOrd="1" destOrd="0" presId="urn:microsoft.com/office/officeart/2005/8/layout/bProcess2"/>
    <dgm:cxn modelId="{891E4B9C-C528-5E41-A88D-0CCBDD7C188D}" type="presParOf" srcId="{CF98C6F7-04AE-C742-A32D-F5DB81488658}" destId="{65C4AB27-5609-E349-85F2-08FE7B02D59C}" srcOrd="2" destOrd="0" presId="urn:microsoft.com/office/officeart/2005/8/layout/bProcess2"/>
    <dgm:cxn modelId="{BE7D7C57-A0A5-4A40-B1F7-411376D85CFB}" type="presParOf" srcId="{65C4AB27-5609-E349-85F2-08FE7B02D59C}" destId="{81E9F144-447B-484A-90CE-545509FCC481}" srcOrd="0" destOrd="0" presId="urn:microsoft.com/office/officeart/2005/8/layout/bProcess2"/>
    <dgm:cxn modelId="{574EE52A-98B0-B04A-8D1F-58C40F2739C8}" type="presParOf" srcId="{65C4AB27-5609-E349-85F2-08FE7B02D59C}" destId="{D59F86DD-34C6-1043-B22A-223CA6EDFA3A}" srcOrd="1" destOrd="0" presId="urn:microsoft.com/office/officeart/2005/8/layout/bProcess2"/>
    <dgm:cxn modelId="{73F6EA70-552E-1E43-A071-4A2408986F5D}" type="presParOf" srcId="{CF98C6F7-04AE-C742-A32D-F5DB81488658}" destId="{2B38FA43-DB44-D947-8B2A-2DE3D110AC08}" srcOrd="3" destOrd="0" presId="urn:microsoft.com/office/officeart/2005/8/layout/bProcess2"/>
    <dgm:cxn modelId="{154FB610-445A-C94B-A99A-71F8EEEF445A}" type="presParOf" srcId="{CF98C6F7-04AE-C742-A32D-F5DB81488658}" destId="{B32B58C5-3068-7649-B05F-52BE12EB078F}" srcOrd="4" destOrd="0" presId="urn:microsoft.com/office/officeart/2005/8/layout/bProcess2"/>
    <dgm:cxn modelId="{43FE6F12-9BC9-2E48-A5D2-C5A9F4C7D0A1}" type="presParOf" srcId="{B32B58C5-3068-7649-B05F-52BE12EB078F}" destId="{EF2C8B55-3854-8B41-928B-BC37C80DB3D6}" srcOrd="0" destOrd="0" presId="urn:microsoft.com/office/officeart/2005/8/layout/bProcess2"/>
    <dgm:cxn modelId="{332D8BD4-9ABF-C34F-A756-1455C9F1437E}" type="presParOf" srcId="{B32B58C5-3068-7649-B05F-52BE12EB078F}" destId="{330AC075-E6BE-2E4F-B426-A9F451E4E26E}" srcOrd="1" destOrd="0" presId="urn:microsoft.com/office/officeart/2005/8/layout/bProcess2"/>
    <dgm:cxn modelId="{5F596059-FCE6-354A-AAE3-9BF4197FA87D}" type="presParOf" srcId="{CF98C6F7-04AE-C742-A32D-F5DB81488658}" destId="{C98BB630-4C41-A24A-A59F-A3ACC4341B83}" srcOrd="5" destOrd="0" presId="urn:microsoft.com/office/officeart/2005/8/layout/bProcess2"/>
    <dgm:cxn modelId="{E39856C7-4D1C-9145-A1C6-D1DBEFB4F92E}" type="presParOf" srcId="{CF98C6F7-04AE-C742-A32D-F5DB81488658}" destId="{7923E98E-78D5-5441-A871-564D22962D22}" srcOrd="6" destOrd="0" presId="urn:microsoft.com/office/officeart/2005/8/layout/bProcess2"/>
    <dgm:cxn modelId="{E8A0880F-7517-0543-A202-6E78652C567B}" type="presParOf" srcId="{7923E98E-78D5-5441-A871-564D22962D22}" destId="{BC22D6D7-C25F-7D4A-9D5C-B81F2FAD2B17}" srcOrd="0" destOrd="0" presId="urn:microsoft.com/office/officeart/2005/8/layout/bProcess2"/>
    <dgm:cxn modelId="{E0FD447C-7910-8448-AAAC-D07417F259D3}" type="presParOf" srcId="{7923E98E-78D5-5441-A871-564D22962D22}" destId="{B22FC62E-2031-6044-B87D-3D92E5916CF2}" srcOrd="1" destOrd="0" presId="urn:microsoft.com/office/officeart/2005/8/layout/bProcess2"/>
    <dgm:cxn modelId="{1184B3B7-72F7-6C44-9F7D-315F51C4932F}" type="presParOf" srcId="{CF98C6F7-04AE-C742-A32D-F5DB81488658}" destId="{9D2F9AD9-E248-3941-85FD-8C407ACB452B}" srcOrd="7" destOrd="0" presId="urn:microsoft.com/office/officeart/2005/8/layout/bProcess2"/>
    <dgm:cxn modelId="{32A7D79B-5F40-5C4A-B63D-3F71C0DDF6AD}" type="presParOf" srcId="{CF98C6F7-04AE-C742-A32D-F5DB81488658}" destId="{F32D6823-2514-F645-A8F5-C6D7D555A7FF}" srcOrd="8" destOrd="0" presId="urn:microsoft.com/office/officeart/2005/8/layout/bProcess2"/>
    <dgm:cxn modelId="{1A5C8C5F-4720-9A4C-97A8-CF2C95F83506}" type="presParOf" srcId="{F32D6823-2514-F645-A8F5-C6D7D555A7FF}" destId="{A7018F6C-6C33-644C-A186-316206DB4BFB}" srcOrd="0" destOrd="0" presId="urn:microsoft.com/office/officeart/2005/8/layout/bProcess2"/>
    <dgm:cxn modelId="{A1ED950E-BFF6-844A-B07E-57A9516C72DE}" type="presParOf" srcId="{F32D6823-2514-F645-A8F5-C6D7D555A7FF}" destId="{D3083F99-93A4-0444-A7D0-10FBA9BC6DC0}" srcOrd="1" destOrd="0" presId="urn:microsoft.com/office/officeart/2005/8/layout/bProcess2"/>
    <dgm:cxn modelId="{7B22C90D-CF82-1247-BA43-DFA6354C040A}" type="presParOf" srcId="{CF98C6F7-04AE-C742-A32D-F5DB81488658}" destId="{38B4D383-AE2F-EC4E-BCB4-47FEA28B4DFD}" srcOrd="9" destOrd="0" presId="urn:microsoft.com/office/officeart/2005/8/layout/bProcess2"/>
    <dgm:cxn modelId="{20BD3A11-DD18-C24A-8ACA-A8470756C04E}" type="presParOf" srcId="{CF98C6F7-04AE-C742-A32D-F5DB81488658}" destId="{12A6E15D-34DE-0148-81CB-B56C31730595}" srcOrd="10" destOrd="0" presId="urn:microsoft.com/office/officeart/2005/8/layout/bProcess2"/>
    <dgm:cxn modelId="{CCC146A3-8CF8-6E4C-A6A8-033EC9EB0FF4}" type="presParOf" srcId="{12A6E15D-34DE-0148-81CB-B56C31730595}" destId="{C208BEDD-4DB8-0445-9496-DBA5555FB4A5}" srcOrd="0" destOrd="0" presId="urn:microsoft.com/office/officeart/2005/8/layout/bProcess2"/>
    <dgm:cxn modelId="{82B961CF-427B-1F48-BBAC-8FA7AD20F0F7}" type="presParOf" srcId="{12A6E15D-34DE-0148-81CB-B56C31730595}" destId="{2E866B16-AF37-424C-8A97-DE850B02B15B}" srcOrd="1" destOrd="0" presId="urn:microsoft.com/office/officeart/2005/8/layout/bProcess2"/>
    <dgm:cxn modelId="{A5E72CD2-95A4-7549-8AD4-0C27DCFA8D37}" type="presParOf" srcId="{CF98C6F7-04AE-C742-A32D-F5DB81488658}" destId="{79CB180F-87CD-3547-AEF0-F69545E5D280}" srcOrd="11" destOrd="0" presId="urn:microsoft.com/office/officeart/2005/8/layout/bProcess2"/>
    <dgm:cxn modelId="{A9AA1041-884C-6F4F-B5D3-C262FF30C911}" type="presParOf" srcId="{CF98C6F7-04AE-C742-A32D-F5DB81488658}" destId="{A1FC55CE-AA1F-2641-9250-AAB8C7CEE5BD}" srcOrd="12" destOrd="0" presId="urn:microsoft.com/office/officeart/2005/8/layout/bProcess2"/>
    <dgm:cxn modelId="{5570CE2C-08E2-D649-9C68-83725EC9D1DA}" type="presParOf" srcId="{A1FC55CE-AA1F-2641-9250-AAB8C7CEE5BD}" destId="{5C381C02-F41C-464E-8910-C0F92405163A}" srcOrd="0" destOrd="0" presId="urn:microsoft.com/office/officeart/2005/8/layout/bProcess2"/>
    <dgm:cxn modelId="{79ABF68D-7D21-7D4F-B533-DB25DC08E82A}" type="presParOf" srcId="{A1FC55CE-AA1F-2641-9250-AAB8C7CEE5BD}" destId="{DAFEF340-A7CF-4A46-840C-DBE6D681C66C}" srcOrd="1" destOrd="0" presId="urn:microsoft.com/office/officeart/2005/8/layout/bProcess2"/>
    <dgm:cxn modelId="{AB3109E1-D830-1140-B2D0-C06F9EF47FBE}" type="presParOf" srcId="{CF98C6F7-04AE-C742-A32D-F5DB81488658}" destId="{A3FA419C-060F-3145-9BCE-3B44792260B0}" srcOrd="13" destOrd="0" presId="urn:microsoft.com/office/officeart/2005/8/layout/bProcess2"/>
    <dgm:cxn modelId="{CE8EAC72-BDD7-864B-84D8-79665E342C26}" type="presParOf" srcId="{CF98C6F7-04AE-C742-A32D-F5DB81488658}" destId="{A01C712D-C0C2-0840-9331-9142230A4F65}" srcOrd="14" destOrd="0" presId="urn:microsoft.com/office/officeart/2005/8/layout/bProcess2"/>
    <dgm:cxn modelId="{4F616BF3-652A-DE49-AB1D-4C9459E0E6F9}" type="presParOf" srcId="{A01C712D-C0C2-0840-9331-9142230A4F65}" destId="{EB5F9A89-101A-9740-85CA-32E8F2BB2FA3}" srcOrd="0" destOrd="0" presId="urn:microsoft.com/office/officeart/2005/8/layout/bProcess2"/>
    <dgm:cxn modelId="{D7762690-6069-DD48-BFB8-A0F47F2A5930}" type="presParOf" srcId="{A01C712D-C0C2-0840-9331-9142230A4F65}" destId="{7C038E3E-032D-424C-A3B2-747DA7A3EA41}" srcOrd="1" destOrd="0" presId="urn:microsoft.com/office/officeart/2005/8/layout/bProcess2"/>
    <dgm:cxn modelId="{0AAE6E25-4602-0E40-BA66-173664F0BDC8}" type="presParOf" srcId="{CF98C6F7-04AE-C742-A32D-F5DB81488658}" destId="{BD8E2E61-FB08-594B-A93B-1E37C10C3422}" srcOrd="15" destOrd="0" presId="urn:microsoft.com/office/officeart/2005/8/layout/bProcess2"/>
    <dgm:cxn modelId="{BA9C5242-1441-1A40-845E-D438A2D76745}" type="presParOf" srcId="{CF98C6F7-04AE-C742-A32D-F5DB81488658}" destId="{426C32B4-6BE7-3645-8D3C-80FBFB46E0EA}" srcOrd="16" destOrd="0" presId="urn:microsoft.com/office/officeart/2005/8/layout/bProcess2"/>
    <dgm:cxn modelId="{330F9A40-306E-1F43-8C8A-1E1D5DE06446}" type="presParOf" srcId="{426C32B4-6BE7-3645-8D3C-80FBFB46E0EA}" destId="{45A8816E-5C10-AC4A-BF0F-1635D0609BEA}" srcOrd="0" destOrd="0" presId="urn:microsoft.com/office/officeart/2005/8/layout/bProcess2"/>
    <dgm:cxn modelId="{ECDC5BCC-EF5C-4B48-92CF-CE5771DDACD0}" type="presParOf" srcId="{426C32B4-6BE7-3645-8D3C-80FBFB46E0EA}" destId="{9FF8AB7E-104D-224C-A101-507528181ECD}" srcOrd="1" destOrd="0" presId="urn:microsoft.com/office/officeart/2005/8/layout/bProcess2"/>
    <dgm:cxn modelId="{CA2774AC-F89A-7344-9C18-FF9C5999B2DC}" type="presParOf" srcId="{CF98C6F7-04AE-C742-A32D-F5DB81488658}" destId="{BA3AE40E-B8B1-CF4D-812A-130721B6CC99}" srcOrd="17" destOrd="0" presId="urn:microsoft.com/office/officeart/2005/8/layout/bProcess2"/>
    <dgm:cxn modelId="{7AB92BF5-6A92-6C47-9511-0EB6AB0CD05C}" type="presParOf" srcId="{CF98C6F7-04AE-C742-A32D-F5DB81488658}" destId="{837D710A-FB05-824E-8437-4352EEB97376}" srcOrd="1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67E2E9C2-53FA-0344-BEEE-FAE45CE8E7C6}" type="pres">
      <dgm:prSet presAssocID="{48943BFE-DC07-CE4A-AB23-022A0064FD17}" presName="node" presStyleLbl="node1" presStyleIdx="0" presStyleCnt="10">
        <dgm:presLayoutVars>
          <dgm:bulletEnabled val="1"/>
        </dgm:presLayoutVars>
      </dgm:prSet>
      <dgm:spPr/>
    </dgm:pt>
    <dgm:pt modelId="{65277A2D-C8FB-5241-8C09-8E6F224B1DFC}" type="pres">
      <dgm:prSet presAssocID="{7B613CB6-6AAC-2C42-854A-30DC2A0BCD87}" presName="sibTrans" presStyleLbl="sibTrans2D1" presStyleIdx="0" presStyleCnt="10"/>
      <dgm:spPr/>
    </dgm:pt>
    <dgm:pt modelId="{32EFBDD6-EADA-8442-B6EA-6705781FFF81}" type="pres">
      <dgm:prSet presAssocID="{7B613CB6-6AAC-2C42-854A-30DC2A0BCD87}" presName="connectorText" presStyleLbl="sibTrans2D1" presStyleIdx="0" presStyleCnt="10"/>
      <dgm:spPr/>
    </dgm:pt>
    <dgm:pt modelId="{7F3E38D5-EC66-2F4F-9514-E7C4CE8581F6}" type="pres">
      <dgm:prSet presAssocID="{F45BB986-3576-1841-881A-FDB72E6B1F13}" presName="node" presStyleLbl="node1" presStyleIdx="1" presStyleCnt="10">
        <dgm:presLayoutVars>
          <dgm:bulletEnabled val="1"/>
        </dgm:presLayoutVars>
      </dgm:prSet>
      <dgm:spPr/>
    </dgm:pt>
    <dgm:pt modelId="{AF28DFA6-191E-7D4F-903B-11021284C18C}" type="pres">
      <dgm:prSet presAssocID="{6D70FBA8-0737-7948-A32A-64BE80BFF191}" presName="sibTrans" presStyleLbl="sibTrans2D1" presStyleIdx="1" presStyleCnt="10"/>
      <dgm:spPr/>
    </dgm:pt>
    <dgm:pt modelId="{AEF238D8-7220-F74D-B24F-796BE48F8138}" type="pres">
      <dgm:prSet presAssocID="{6D70FBA8-0737-7948-A32A-64BE80BFF191}" presName="connectorText" presStyleLbl="sibTrans2D1" presStyleIdx="1" presStyleCnt="10"/>
      <dgm:spPr/>
    </dgm:pt>
    <dgm:pt modelId="{19C34623-9894-0245-9D11-6AC3A4F26B56}" type="pres">
      <dgm:prSet presAssocID="{F3AC7512-D6D3-BA4B-968E-D7F83EF7E1B9}" presName="node" presStyleLbl="node1" presStyleIdx="2" presStyleCnt="10">
        <dgm:presLayoutVars>
          <dgm:bulletEnabled val="1"/>
        </dgm:presLayoutVars>
      </dgm:prSet>
      <dgm:spPr/>
    </dgm:pt>
    <dgm:pt modelId="{33A674CD-93F9-124A-8C11-63D35044B706}" type="pres">
      <dgm:prSet presAssocID="{8F9A2CBC-39D4-8F4C-8F1B-C0607344B6BA}" presName="sibTrans" presStyleLbl="sibTrans2D1" presStyleIdx="2" presStyleCnt="10"/>
      <dgm:spPr/>
    </dgm:pt>
    <dgm:pt modelId="{BEB19DFB-D6EF-CC4B-83F3-45EB9B2C6BD7}" type="pres">
      <dgm:prSet presAssocID="{8F9A2CBC-39D4-8F4C-8F1B-C0607344B6BA}" presName="connectorText" presStyleLbl="sibTrans2D1" presStyleIdx="2" presStyleCnt="10"/>
      <dgm:spPr/>
    </dgm:pt>
    <dgm:pt modelId="{FF9323F4-3F6C-D942-84C6-1577A72D894E}" type="pres">
      <dgm:prSet presAssocID="{35FA0997-8B91-A64C-8F79-8A9A8431B1D1}" presName="node" presStyleLbl="node1" presStyleIdx="3" presStyleCnt="10">
        <dgm:presLayoutVars>
          <dgm:bulletEnabled val="1"/>
        </dgm:presLayoutVars>
      </dgm:prSet>
      <dgm:spPr/>
    </dgm:pt>
    <dgm:pt modelId="{3CC01362-6EC4-C748-BA6D-A4DE5035FB7E}" type="pres">
      <dgm:prSet presAssocID="{4BDD796D-0D16-7845-B1BA-FC826B194C91}" presName="sibTrans" presStyleLbl="sibTrans2D1" presStyleIdx="3" presStyleCnt="10"/>
      <dgm:spPr/>
    </dgm:pt>
    <dgm:pt modelId="{866340A2-233F-804F-817E-B782700A6F60}" type="pres">
      <dgm:prSet presAssocID="{4BDD796D-0D16-7845-B1BA-FC826B194C91}" presName="connectorText" presStyleLbl="sibTrans2D1" presStyleIdx="3" presStyleCnt="10"/>
      <dgm:spPr/>
    </dgm:pt>
    <dgm:pt modelId="{BCCD6CCF-E323-6A49-A44E-B57CFF52600E}" type="pres">
      <dgm:prSet presAssocID="{66CFC5FA-9CCC-FE44-A859-E8E1A1A63942}" presName="node" presStyleLbl="node1" presStyleIdx="4" presStyleCnt="10">
        <dgm:presLayoutVars>
          <dgm:bulletEnabled val="1"/>
        </dgm:presLayoutVars>
      </dgm:prSet>
      <dgm:spPr/>
    </dgm:pt>
    <dgm:pt modelId="{9294351F-0469-B948-95D1-A697904845BC}" type="pres">
      <dgm:prSet presAssocID="{E4B594A7-E809-F241-A961-A4653AB7D370}" presName="sibTrans" presStyleLbl="sibTrans2D1" presStyleIdx="4" presStyleCnt="10"/>
      <dgm:spPr/>
    </dgm:pt>
    <dgm:pt modelId="{4CEABD40-76C3-BC44-B656-C6013AB26B94}" type="pres">
      <dgm:prSet presAssocID="{E4B594A7-E809-F241-A961-A4653AB7D370}" presName="connectorText" presStyleLbl="sibTrans2D1" presStyleIdx="4" presStyleCnt="10"/>
      <dgm:spPr/>
    </dgm:pt>
    <dgm:pt modelId="{1E116C2F-D33F-BC4C-822F-D79FE4BBE328}" type="pres">
      <dgm:prSet presAssocID="{81484893-BE95-5248-BE81-61A9FA04DB62}" presName="node" presStyleLbl="node1" presStyleIdx="5" presStyleCnt="10">
        <dgm:presLayoutVars>
          <dgm:bulletEnabled val="1"/>
        </dgm:presLayoutVars>
      </dgm:prSet>
      <dgm:spPr/>
    </dgm:pt>
    <dgm:pt modelId="{906BF31C-9E3E-AF47-8E22-DAF590F6BD39}" type="pres">
      <dgm:prSet presAssocID="{70F5D8AF-BB3E-8148-AD1B-28B2D9FA72B0}" presName="sibTrans" presStyleLbl="sibTrans2D1" presStyleIdx="5" presStyleCnt="10"/>
      <dgm:spPr/>
    </dgm:pt>
    <dgm:pt modelId="{39D2B7DA-9AF9-CC45-8243-B976C0D25DC5}" type="pres">
      <dgm:prSet presAssocID="{70F5D8AF-BB3E-8148-AD1B-28B2D9FA72B0}" presName="connectorText" presStyleLbl="sibTrans2D1" presStyleIdx="5" presStyleCnt="10"/>
      <dgm:spPr/>
    </dgm:pt>
    <dgm:pt modelId="{96067272-5DAD-D145-BC43-32488C046E18}" type="pres">
      <dgm:prSet presAssocID="{F7D14AD0-0EB4-D145-B649-73E9CEC73AA4}" presName="node" presStyleLbl="node1" presStyleIdx="6" presStyleCnt="10">
        <dgm:presLayoutVars>
          <dgm:bulletEnabled val="1"/>
        </dgm:presLayoutVars>
      </dgm:prSet>
      <dgm:spPr/>
    </dgm:pt>
    <dgm:pt modelId="{B2DF868C-D5F8-E34C-8043-6458BCC87D40}" type="pres">
      <dgm:prSet presAssocID="{2F480DED-7DFC-A848-845B-E4AAB1B432CF}" presName="sibTrans" presStyleLbl="sibTrans2D1" presStyleIdx="6" presStyleCnt="10"/>
      <dgm:spPr/>
    </dgm:pt>
    <dgm:pt modelId="{4F8FCC6E-23A7-B849-9811-1ACA64C006D6}" type="pres">
      <dgm:prSet presAssocID="{2F480DED-7DFC-A848-845B-E4AAB1B432CF}" presName="connectorText" presStyleLbl="sibTrans2D1" presStyleIdx="6" presStyleCnt="10"/>
      <dgm:spPr/>
    </dgm:pt>
    <dgm:pt modelId="{9BEDE616-6423-9947-94E5-B5B492FCDD0B}" type="pres">
      <dgm:prSet presAssocID="{C1D0E828-E69F-AB49-8704-C7558E87059D}" presName="node" presStyleLbl="node1" presStyleIdx="7" presStyleCnt="10">
        <dgm:presLayoutVars>
          <dgm:bulletEnabled val="1"/>
        </dgm:presLayoutVars>
      </dgm:prSet>
      <dgm:spPr/>
    </dgm:pt>
    <dgm:pt modelId="{D89257BD-FC75-2546-A3E8-E118BCA8955F}" type="pres">
      <dgm:prSet presAssocID="{19370C98-AAE6-2A48-8E93-9B66E2C2D00A}" presName="sibTrans" presStyleLbl="sibTrans2D1" presStyleIdx="7" presStyleCnt="10"/>
      <dgm:spPr/>
    </dgm:pt>
    <dgm:pt modelId="{1145DEDB-F31F-3141-B602-CEDFECE4D7BC}" type="pres">
      <dgm:prSet presAssocID="{19370C98-AAE6-2A48-8E93-9B66E2C2D00A}" presName="connectorText" presStyleLbl="sibTrans2D1" presStyleIdx="7" presStyleCnt="10"/>
      <dgm:spPr/>
    </dgm:pt>
    <dgm:pt modelId="{E109454D-7708-664D-A8DF-93369CEF995D}" type="pres">
      <dgm:prSet presAssocID="{B65FA6A7-F37C-1C47-B551-C06A3F37FE9A}" presName="node" presStyleLbl="node1" presStyleIdx="8" presStyleCnt="10">
        <dgm:presLayoutVars>
          <dgm:bulletEnabled val="1"/>
        </dgm:presLayoutVars>
      </dgm:prSet>
      <dgm:spPr/>
    </dgm:pt>
    <dgm:pt modelId="{AD8627B1-D137-F349-81FB-1FCE8BDA9A0C}" type="pres">
      <dgm:prSet presAssocID="{7520822E-37E7-D043-A0E6-AD58834FAB36}" presName="sibTrans" presStyleLbl="sibTrans2D1" presStyleIdx="8" presStyleCnt="10"/>
      <dgm:spPr/>
    </dgm:pt>
    <dgm:pt modelId="{3FBF9139-EE88-A74A-9FBD-ACB468ACDD48}" type="pres">
      <dgm:prSet presAssocID="{7520822E-37E7-D043-A0E6-AD58834FAB36}" presName="connectorText" presStyleLbl="sibTrans2D1" presStyleIdx="8" presStyleCnt="10"/>
      <dgm:spPr/>
    </dgm:pt>
    <dgm:pt modelId="{2B2ADC3E-8D14-0645-9B56-F4E304D114B8}" type="pres">
      <dgm:prSet presAssocID="{0F7EA21B-D505-4A43-ABFE-E92E898648BF}" presName="node" presStyleLbl="node1" presStyleIdx="9" presStyleCnt="10">
        <dgm:presLayoutVars>
          <dgm:bulletEnabled val="1"/>
        </dgm:presLayoutVars>
      </dgm:prSet>
      <dgm:spPr/>
    </dgm:pt>
    <dgm:pt modelId="{0672DA65-9722-E64A-8AAD-08FCEC096B1B}" type="pres">
      <dgm:prSet presAssocID="{C4F9EA15-0823-2741-A68C-63133BAC7A81}" presName="sibTrans" presStyleLbl="sibTrans2D1" presStyleIdx="9" presStyleCnt="10"/>
      <dgm:spPr/>
    </dgm:pt>
    <dgm:pt modelId="{5ECEC63F-47F5-5946-A09D-46F7A0B1D9B8}" type="pres">
      <dgm:prSet presAssocID="{C4F9EA15-0823-2741-A68C-63133BAC7A81}" presName="connectorText" presStyleLbl="sibTrans2D1" presStyleIdx="9" presStyleCnt="10"/>
      <dgm:spPr/>
    </dgm:pt>
  </dgm:ptLst>
  <dgm:cxnLst>
    <dgm:cxn modelId="{B166AB04-D198-E04E-8140-231CFBB24C55}" type="presOf" srcId="{C1D0E828-E69F-AB49-8704-C7558E87059D}" destId="{9BEDE616-6423-9947-94E5-B5B492FCDD0B}" srcOrd="0" destOrd="0" presId="urn:microsoft.com/office/officeart/2005/8/layout/cycle2"/>
    <dgm:cxn modelId="{AA592013-03D2-8E43-895A-AC22AF82F566}" type="presOf" srcId="{F3AC7512-D6D3-BA4B-968E-D7F83EF7E1B9}" destId="{19C34623-9894-0245-9D11-6AC3A4F26B56}" srcOrd="0" destOrd="0" presId="urn:microsoft.com/office/officeart/2005/8/layout/cycle2"/>
    <dgm:cxn modelId="{731B541E-AC6A-9C43-AC60-585E3EAE6DF2}" type="presOf" srcId="{70F5D8AF-BB3E-8148-AD1B-28B2D9FA72B0}" destId="{906BF31C-9E3E-AF47-8E22-DAF590F6BD39}" srcOrd="0" destOrd="0" presId="urn:microsoft.com/office/officeart/2005/8/layout/cycle2"/>
    <dgm:cxn modelId="{8E865234-51F7-D64D-973E-6EBE9CE8E9F9}" type="presOf" srcId="{4BDD796D-0D16-7845-B1BA-FC826B194C91}" destId="{866340A2-233F-804F-817E-B782700A6F60}"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F128183D-B147-B546-969D-BA2D7CB4EDFF}" type="presOf" srcId="{35FA0997-8B91-A64C-8F79-8A9A8431B1D1}" destId="{FF9323F4-3F6C-D942-84C6-1577A72D894E}" srcOrd="0" destOrd="0" presId="urn:microsoft.com/office/officeart/2005/8/layout/cycle2"/>
    <dgm:cxn modelId="{BCD44E40-43B1-5A4A-8451-720D9D42AC6B}" type="presOf" srcId="{66CFC5FA-9CCC-FE44-A859-E8E1A1A63942}" destId="{BCCD6CCF-E323-6A49-A44E-B57CFF52600E}" srcOrd="0" destOrd="0" presId="urn:microsoft.com/office/officeart/2005/8/layout/cycle2"/>
    <dgm:cxn modelId="{7BD9E442-2C38-0A48-88BA-FD14FC6BDE9B}" srcId="{E071E966-4F09-B243-97BE-556E1760A8D4}" destId="{F7D14AD0-0EB4-D145-B649-73E9CEC73AA4}" srcOrd="6" destOrd="0" parTransId="{EFA6EC15-651D-1842-AC9F-E261CC336AE5}" sibTransId="{2F480DED-7DFC-A848-845B-E4AAB1B432CF}"/>
    <dgm:cxn modelId="{9C975243-1482-B04E-B382-BA77F9857ADD}" type="presOf" srcId="{19370C98-AAE6-2A48-8E93-9B66E2C2D00A}" destId="{1145DEDB-F31F-3141-B602-CEDFECE4D7BC}" srcOrd="1" destOrd="0" presId="urn:microsoft.com/office/officeart/2005/8/layout/cycle2"/>
    <dgm:cxn modelId="{24D2D844-F527-834C-B6C9-30E91E03B8FF}" type="presOf" srcId="{8F9A2CBC-39D4-8F4C-8F1B-C0607344B6BA}" destId="{BEB19DFB-D6EF-CC4B-83F3-45EB9B2C6BD7}" srcOrd="1" destOrd="0" presId="urn:microsoft.com/office/officeart/2005/8/layout/cycle2"/>
    <dgm:cxn modelId="{90E0AD48-5E6F-1E4C-8D86-2292609D0190}" type="presOf" srcId="{7520822E-37E7-D043-A0E6-AD58834FAB36}" destId="{3FBF9139-EE88-A74A-9FBD-ACB468ACDD48}" srcOrd="1" destOrd="0" presId="urn:microsoft.com/office/officeart/2005/8/layout/cycle2"/>
    <dgm:cxn modelId="{F8A35849-6C75-C942-B9BD-365338A7E43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3" destOrd="0" parTransId="{98911EA7-96B9-2D4E-A712-4586CC8F1532}" sibTransId="{4BDD796D-0D16-7845-B1BA-FC826B194C91}"/>
    <dgm:cxn modelId="{71AE105B-8058-794F-967A-3C1E0807959E}" type="presOf" srcId="{B65FA6A7-F37C-1C47-B551-C06A3F37FE9A}" destId="{E109454D-7708-664D-A8DF-93369CEF995D}" srcOrd="0" destOrd="0" presId="urn:microsoft.com/office/officeart/2005/8/layout/cycle2"/>
    <dgm:cxn modelId="{D3D55663-EE18-EF46-AA9D-0E102C6D06F7}" type="presOf" srcId="{6D70FBA8-0737-7948-A32A-64BE80BFF191}" destId="{AEF238D8-7220-F74D-B24F-796BE48F8138}" srcOrd="1" destOrd="0" presId="urn:microsoft.com/office/officeart/2005/8/layout/cycle2"/>
    <dgm:cxn modelId="{88FB5D65-850B-9943-B643-BEE73A1820AB}" type="presOf" srcId="{8F9A2CBC-39D4-8F4C-8F1B-C0607344B6BA}" destId="{33A674CD-93F9-124A-8C11-63D35044B706}" srcOrd="0" destOrd="0" presId="urn:microsoft.com/office/officeart/2005/8/layout/cycle2"/>
    <dgm:cxn modelId="{A1F01B67-A6F0-3149-B870-2D914701DCB4}" type="presOf" srcId="{81484893-BE95-5248-BE81-61A9FA04DB62}" destId="{1E116C2F-D33F-BC4C-822F-D79FE4BBE328}" srcOrd="0" destOrd="0" presId="urn:microsoft.com/office/officeart/2005/8/layout/cycle2"/>
    <dgm:cxn modelId="{59775367-3D02-B44B-8C81-BCC14A7468A0}" type="presOf" srcId="{19370C98-AAE6-2A48-8E93-9B66E2C2D00A}" destId="{D89257BD-FC75-2546-A3E8-E118BCA8955F}" srcOrd="0" destOrd="0" presId="urn:microsoft.com/office/officeart/2005/8/layout/cycle2"/>
    <dgm:cxn modelId="{222A286D-A37F-B344-97BB-FB34EF97B3A3}" type="presOf" srcId="{C4F9EA15-0823-2741-A68C-63133BAC7A81}" destId="{0672DA65-9722-E64A-8AAD-08FCEC096B1B}" srcOrd="0" destOrd="0" presId="urn:microsoft.com/office/officeart/2005/8/layout/cycle2"/>
    <dgm:cxn modelId="{DE342D6D-C91B-ED42-86EC-5E0DC24DB959}" type="presOf" srcId="{7520822E-37E7-D043-A0E6-AD58834FAB36}" destId="{AD8627B1-D137-F349-81FB-1FCE8BDA9A0C}" srcOrd="0" destOrd="0" presId="urn:microsoft.com/office/officeart/2005/8/layout/cycle2"/>
    <dgm:cxn modelId="{E676E183-207F-0E44-81F6-2D84D8D6B7EC}" type="presOf" srcId="{7B613CB6-6AAC-2C42-854A-30DC2A0BCD87}" destId="{65277A2D-C8FB-5241-8C09-8E6F224B1DFC}" srcOrd="0" destOrd="0" presId="urn:microsoft.com/office/officeart/2005/8/layout/cycle2"/>
    <dgm:cxn modelId="{4E240392-A192-3D4C-B9EF-D120C03FD7FC}" type="presOf" srcId="{0F7EA21B-D505-4A43-ABFE-E92E898648BF}" destId="{2B2ADC3E-8D14-0645-9B56-F4E304D114B8}" srcOrd="0" destOrd="0" presId="urn:microsoft.com/office/officeart/2005/8/layout/cycle2"/>
    <dgm:cxn modelId="{69F6D592-65F2-1741-9CDD-97CB732DE461}" type="presOf" srcId="{7B613CB6-6AAC-2C42-854A-30DC2A0BCD87}" destId="{32EFBDD6-EADA-8442-B6EA-6705781FFF81}" srcOrd="1" destOrd="0" presId="urn:microsoft.com/office/officeart/2005/8/layout/cycle2"/>
    <dgm:cxn modelId="{C12A8693-EBE9-5041-8D07-00B6F5F67F38}" type="presOf" srcId="{48943BFE-DC07-CE4A-AB23-022A0064FD17}" destId="{67E2E9C2-53FA-0344-BEEE-FAE45CE8E7C6}" srcOrd="0" destOrd="0" presId="urn:microsoft.com/office/officeart/2005/8/layout/cycle2"/>
    <dgm:cxn modelId="{CABC209A-F50B-684B-B7DF-7DAA3D5CED3A}" srcId="{E071E966-4F09-B243-97BE-556E1760A8D4}" destId="{F45BB986-3576-1841-881A-FDB72E6B1F13}" srcOrd="1" destOrd="0" parTransId="{730BBF69-ABCB-034D-B678-D3FB03B21B67}" sibTransId="{6D70FBA8-0737-7948-A32A-64BE80BFF191}"/>
    <dgm:cxn modelId="{5FC136A6-A7A1-3542-B9E9-4277EB594116}" srcId="{E071E966-4F09-B243-97BE-556E1760A8D4}" destId="{66CFC5FA-9CCC-FE44-A859-E8E1A1A63942}" srcOrd="4" destOrd="0" parTransId="{BD8A3DA6-8120-3D44-83AF-74E667F860C9}" sibTransId="{E4B594A7-E809-F241-A961-A4653AB7D370}"/>
    <dgm:cxn modelId="{D78692B6-D339-4B4D-8B71-D2BD2462E8C9}" type="presOf" srcId="{2F480DED-7DFC-A848-845B-E4AAB1B432CF}" destId="{B2DF868C-D5F8-E34C-8043-6458BCC87D40}" srcOrd="0" destOrd="0" presId="urn:microsoft.com/office/officeart/2005/8/layout/cycle2"/>
    <dgm:cxn modelId="{F76A9DBA-3F8D-D64F-9A3A-F8005D38929D}" srcId="{E071E966-4F09-B243-97BE-556E1760A8D4}" destId="{B65FA6A7-F37C-1C47-B551-C06A3F37FE9A}" srcOrd="8" destOrd="0" parTransId="{C7FD8180-C431-3740-8CC1-A32FB61CB4BB}" sibTransId="{7520822E-37E7-D043-A0E6-AD58834FAB36}"/>
    <dgm:cxn modelId="{39F8F9BB-C890-8F4D-8373-5FDE48A49F2D}" type="presOf" srcId="{4BDD796D-0D16-7845-B1BA-FC826B194C91}" destId="{3CC01362-6EC4-C748-BA6D-A4DE5035FB7E}" srcOrd="0" destOrd="0" presId="urn:microsoft.com/office/officeart/2005/8/layout/cycle2"/>
    <dgm:cxn modelId="{28C5A7BC-8876-C64C-9678-38EE54DF3B0B}" srcId="{E071E966-4F09-B243-97BE-556E1760A8D4}" destId="{48943BFE-DC07-CE4A-AB23-022A0064FD17}" srcOrd="0" destOrd="0" parTransId="{F61A88C0-8A88-1B41-ACFD-41789E6CD197}" sibTransId="{7B613CB6-6AAC-2C42-854A-30DC2A0BCD87}"/>
    <dgm:cxn modelId="{2FB166BE-97A6-4745-A2DA-360A0DACA922}" type="presOf" srcId="{E4B594A7-E809-F241-A961-A4653AB7D370}" destId="{4CEABD40-76C3-BC44-B656-C6013AB26B94}" srcOrd="1" destOrd="0" presId="urn:microsoft.com/office/officeart/2005/8/layout/cycle2"/>
    <dgm:cxn modelId="{7D9BADBF-DE54-7645-A282-A2D0362734B9}" srcId="{E071E966-4F09-B243-97BE-556E1760A8D4}" destId="{0F7EA21B-D505-4A43-ABFE-E92E898648BF}" srcOrd="9" destOrd="0" parTransId="{D9D7212D-27E8-D64B-9F55-E67E15578375}" sibTransId="{C4F9EA15-0823-2741-A68C-63133BAC7A81}"/>
    <dgm:cxn modelId="{DA33F0BF-E868-9A44-AE63-98979D21E884}" type="presOf" srcId="{E4B594A7-E809-F241-A961-A4653AB7D370}" destId="{9294351F-0469-B948-95D1-A697904845BC}" srcOrd="0" destOrd="0" presId="urn:microsoft.com/office/officeart/2005/8/layout/cycle2"/>
    <dgm:cxn modelId="{8786FCC5-01A3-1444-88C2-F3CFB50C9694}" srcId="{E071E966-4F09-B243-97BE-556E1760A8D4}" destId="{81484893-BE95-5248-BE81-61A9FA04DB62}" srcOrd="5" destOrd="0" parTransId="{6A088EEF-778D-0D4B-9285-8E8CBBEEAB1C}" sibTransId="{70F5D8AF-BB3E-8148-AD1B-28B2D9FA72B0}"/>
    <dgm:cxn modelId="{326861D3-0EF3-F44E-8C89-19C9BD953A7E}" type="presOf" srcId="{6D70FBA8-0737-7948-A32A-64BE80BFF191}" destId="{AF28DFA6-191E-7D4F-903B-11021284C18C}" srcOrd="0" destOrd="0" presId="urn:microsoft.com/office/officeart/2005/8/layout/cycle2"/>
    <dgm:cxn modelId="{C432B1E2-87F2-AC45-BBE4-0F82EB9F7123}" type="presOf" srcId="{70F5D8AF-BB3E-8148-AD1B-28B2D9FA72B0}" destId="{39D2B7DA-9AF9-CC45-8243-B976C0D25DC5}" srcOrd="1" destOrd="0" presId="urn:microsoft.com/office/officeart/2005/8/layout/cycle2"/>
    <dgm:cxn modelId="{DAE3A5E5-1ED4-D240-82C7-DBF83F390AC4}" type="presOf" srcId="{F45BB986-3576-1841-881A-FDB72E6B1F13}" destId="{7F3E38D5-EC66-2F4F-9514-E7C4CE8581F6}" srcOrd="0" destOrd="0" presId="urn:microsoft.com/office/officeart/2005/8/layout/cycle2"/>
    <dgm:cxn modelId="{CBAC67E8-D95C-5543-A42D-A8601DE8EA42}" srcId="{E071E966-4F09-B243-97BE-556E1760A8D4}" destId="{F3AC7512-D6D3-BA4B-968E-D7F83EF7E1B9}" srcOrd="2" destOrd="0" parTransId="{CFD0D901-11DA-964A-BCEE-173824002025}" sibTransId="{8F9A2CBC-39D4-8F4C-8F1B-C0607344B6BA}"/>
    <dgm:cxn modelId="{8433BDF0-9B6A-8840-8D11-B500C070C23C}" type="presOf" srcId="{C4F9EA15-0823-2741-A68C-63133BAC7A81}" destId="{5ECEC63F-47F5-5946-A09D-46F7A0B1D9B8}" srcOrd="1" destOrd="0" presId="urn:microsoft.com/office/officeart/2005/8/layout/cycle2"/>
    <dgm:cxn modelId="{6EA61EF2-7BF8-BC4B-A387-527A7D654729}" type="presOf" srcId="{2F480DED-7DFC-A848-845B-E4AAB1B432CF}" destId="{4F8FCC6E-23A7-B849-9811-1ACA64C006D6}" srcOrd="1" destOrd="0" presId="urn:microsoft.com/office/officeart/2005/8/layout/cycle2"/>
    <dgm:cxn modelId="{1200FDFB-43B1-114A-A3C2-939827290B05}" srcId="{E071E966-4F09-B243-97BE-556E1760A8D4}" destId="{C1D0E828-E69F-AB49-8704-C7558E87059D}" srcOrd="7" destOrd="0" parTransId="{61A6962D-8016-E746-906C-401520EAB188}" sibTransId="{19370C98-AAE6-2A48-8E93-9B66E2C2D00A}"/>
    <dgm:cxn modelId="{46F69ECE-836F-AF4B-B1B8-B439499E9E7B}" type="presParOf" srcId="{CC4CD2DD-DF66-A447-A7AC-26726A016E17}" destId="{67E2E9C2-53FA-0344-BEEE-FAE45CE8E7C6}" srcOrd="0" destOrd="0" presId="urn:microsoft.com/office/officeart/2005/8/layout/cycle2"/>
    <dgm:cxn modelId="{A44DEB07-8E65-B64A-A7B3-D0EAD8975A62}" type="presParOf" srcId="{CC4CD2DD-DF66-A447-A7AC-26726A016E17}" destId="{65277A2D-C8FB-5241-8C09-8E6F224B1DFC}" srcOrd="1" destOrd="0" presId="urn:microsoft.com/office/officeart/2005/8/layout/cycle2"/>
    <dgm:cxn modelId="{F1707537-1CEB-6242-BB9D-F25E497EBE49}" type="presParOf" srcId="{65277A2D-C8FB-5241-8C09-8E6F224B1DFC}" destId="{32EFBDD6-EADA-8442-B6EA-6705781FFF81}" srcOrd="0" destOrd="0" presId="urn:microsoft.com/office/officeart/2005/8/layout/cycle2"/>
    <dgm:cxn modelId="{3169B537-948E-F942-826C-7599B2641A8D}" type="presParOf" srcId="{CC4CD2DD-DF66-A447-A7AC-26726A016E17}" destId="{7F3E38D5-EC66-2F4F-9514-E7C4CE8581F6}" srcOrd="2" destOrd="0" presId="urn:microsoft.com/office/officeart/2005/8/layout/cycle2"/>
    <dgm:cxn modelId="{23083D8B-3CE6-854E-9035-D27D169E0A7B}" type="presParOf" srcId="{CC4CD2DD-DF66-A447-A7AC-26726A016E17}" destId="{AF28DFA6-191E-7D4F-903B-11021284C18C}" srcOrd="3" destOrd="0" presId="urn:microsoft.com/office/officeart/2005/8/layout/cycle2"/>
    <dgm:cxn modelId="{A7622643-EC13-884C-983E-EE7C9315F224}" type="presParOf" srcId="{AF28DFA6-191E-7D4F-903B-11021284C18C}" destId="{AEF238D8-7220-F74D-B24F-796BE48F8138}" srcOrd="0" destOrd="0" presId="urn:microsoft.com/office/officeart/2005/8/layout/cycle2"/>
    <dgm:cxn modelId="{D422D08C-0C03-6B42-BE25-331E260478BC}" type="presParOf" srcId="{CC4CD2DD-DF66-A447-A7AC-26726A016E17}" destId="{19C34623-9894-0245-9D11-6AC3A4F26B56}" srcOrd="4" destOrd="0" presId="urn:microsoft.com/office/officeart/2005/8/layout/cycle2"/>
    <dgm:cxn modelId="{06A52629-6445-BA46-B955-77BF898C2FEA}" type="presParOf" srcId="{CC4CD2DD-DF66-A447-A7AC-26726A016E17}" destId="{33A674CD-93F9-124A-8C11-63D35044B706}" srcOrd="5" destOrd="0" presId="urn:microsoft.com/office/officeart/2005/8/layout/cycle2"/>
    <dgm:cxn modelId="{2B26E388-510A-994D-BD81-B32D4C37A098}" type="presParOf" srcId="{33A674CD-93F9-124A-8C11-63D35044B706}" destId="{BEB19DFB-D6EF-CC4B-83F3-45EB9B2C6BD7}" srcOrd="0" destOrd="0" presId="urn:microsoft.com/office/officeart/2005/8/layout/cycle2"/>
    <dgm:cxn modelId="{42963266-D1C9-5C44-83D6-A81425E38ECB}" type="presParOf" srcId="{CC4CD2DD-DF66-A447-A7AC-26726A016E17}" destId="{FF9323F4-3F6C-D942-84C6-1577A72D894E}" srcOrd="6" destOrd="0" presId="urn:microsoft.com/office/officeart/2005/8/layout/cycle2"/>
    <dgm:cxn modelId="{4E33C380-D848-644E-8075-D3AA2CEA6AE4}" type="presParOf" srcId="{CC4CD2DD-DF66-A447-A7AC-26726A016E17}" destId="{3CC01362-6EC4-C748-BA6D-A4DE5035FB7E}" srcOrd="7" destOrd="0" presId="urn:microsoft.com/office/officeart/2005/8/layout/cycle2"/>
    <dgm:cxn modelId="{33EE3E69-76B5-C147-B2F2-A95CBBA1B7BE}" type="presParOf" srcId="{3CC01362-6EC4-C748-BA6D-A4DE5035FB7E}" destId="{866340A2-233F-804F-817E-B782700A6F60}" srcOrd="0" destOrd="0" presId="urn:microsoft.com/office/officeart/2005/8/layout/cycle2"/>
    <dgm:cxn modelId="{08A4B29C-4CDD-5049-98CD-F2019F04A95A}" type="presParOf" srcId="{CC4CD2DD-DF66-A447-A7AC-26726A016E17}" destId="{BCCD6CCF-E323-6A49-A44E-B57CFF52600E}" srcOrd="8" destOrd="0" presId="urn:microsoft.com/office/officeart/2005/8/layout/cycle2"/>
    <dgm:cxn modelId="{35EE3993-FC21-C248-9B99-5018431A37C8}" type="presParOf" srcId="{CC4CD2DD-DF66-A447-A7AC-26726A016E17}" destId="{9294351F-0469-B948-95D1-A697904845BC}" srcOrd="9" destOrd="0" presId="urn:microsoft.com/office/officeart/2005/8/layout/cycle2"/>
    <dgm:cxn modelId="{E1950219-0C48-BF4A-A802-1552A94A68F0}" type="presParOf" srcId="{9294351F-0469-B948-95D1-A697904845BC}" destId="{4CEABD40-76C3-BC44-B656-C6013AB26B94}" srcOrd="0" destOrd="0" presId="urn:microsoft.com/office/officeart/2005/8/layout/cycle2"/>
    <dgm:cxn modelId="{78A2CB96-16C9-1D41-8217-20EABBD6A870}" type="presParOf" srcId="{CC4CD2DD-DF66-A447-A7AC-26726A016E17}" destId="{1E116C2F-D33F-BC4C-822F-D79FE4BBE328}" srcOrd="10" destOrd="0" presId="urn:microsoft.com/office/officeart/2005/8/layout/cycle2"/>
    <dgm:cxn modelId="{566EB397-705D-1E4C-B6AD-326B4B1FCBC5}" type="presParOf" srcId="{CC4CD2DD-DF66-A447-A7AC-26726A016E17}" destId="{906BF31C-9E3E-AF47-8E22-DAF590F6BD39}" srcOrd="11" destOrd="0" presId="urn:microsoft.com/office/officeart/2005/8/layout/cycle2"/>
    <dgm:cxn modelId="{285B84E4-3695-AD4A-A327-7F74F0DDD6EE}" type="presParOf" srcId="{906BF31C-9E3E-AF47-8E22-DAF590F6BD39}" destId="{39D2B7DA-9AF9-CC45-8243-B976C0D25DC5}" srcOrd="0" destOrd="0" presId="urn:microsoft.com/office/officeart/2005/8/layout/cycle2"/>
    <dgm:cxn modelId="{88FD9257-E03E-2B44-AF0E-A6016665581D}" type="presParOf" srcId="{CC4CD2DD-DF66-A447-A7AC-26726A016E17}" destId="{96067272-5DAD-D145-BC43-32488C046E18}" srcOrd="12" destOrd="0" presId="urn:microsoft.com/office/officeart/2005/8/layout/cycle2"/>
    <dgm:cxn modelId="{078A3822-753F-874B-8D0C-0A7C77E1BDCA}" type="presParOf" srcId="{CC4CD2DD-DF66-A447-A7AC-26726A016E17}" destId="{B2DF868C-D5F8-E34C-8043-6458BCC87D40}" srcOrd="13" destOrd="0" presId="urn:microsoft.com/office/officeart/2005/8/layout/cycle2"/>
    <dgm:cxn modelId="{78D0E157-4CAF-3F43-A58B-3B4D661C4BAB}" type="presParOf" srcId="{B2DF868C-D5F8-E34C-8043-6458BCC87D40}" destId="{4F8FCC6E-23A7-B849-9811-1ACA64C006D6}" srcOrd="0" destOrd="0" presId="urn:microsoft.com/office/officeart/2005/8/layout/cycle2"/>
    <dgm:cxn modelId="{AA032E8C-2646-204F-A272-6B5F8B0BCDB9}" type="presParOf" srcId="{CC4CD2DD-DF66-A447-A7AC-26726A016E17}" destId="{9BEDE616-6423-9947-94E5-B5B492FCDD0B}" srcOrd="14" destOrd="0" presId="urn:microsoft.com/office/officeart/2005/8/layout/cycle2"/>
    <dgm:cxn modelId="{84696CD2-791F-F54F-A26E-F5A476CBE28B}" type="presParOf" srcId="{CC4CD2DD-DF66-A447-A7AC-26726A016E17}" destId="{D89257BD-FC75-2546-A3E8-E118BCA8955F}" srcOrd="15" destOrd="0" presId="urn:microsoft.com/office/officeart/2005/8/layout/cycle2"/>
    <dgm:cxn modelId="{D72B98B4-D599-9B47-8E01-05D0FA7FD3B5}" type="presParOf" srcId="{D89257BD-FC75-2546-A3E8-E118BCA8955F}" destId="{1145DEDB-F31F-3141-B602-CEDFECE4D7BC}" srcOrd="0" destOrd="0" presId="urn:microsoft.com/office/officeart/2005/8/layout/cycle2"/>
    <dgm:cxn modelId="{7CF3B000-83FC-0845-8FC6-308838F250C3}" type="presParOf" srcId="{CC4CD2DD-DF66-A447-A7AC-26726A016E17}" destId="{E109454D-7708-664D-A8DF-93369CEF995D}" srcOrd="16" destOrd="0" presId="urn:microsoft.com/office/officeart/2005/8/layout/cycle2"/>
    <dgm:cxn modelId="{2F92B71C-28CC-F54F-A277-3FDE6B195FEE}" type="presParOf" srcId="{CC4CD2DD-DF66-A447-A7AC-26726A016E17}" destId="{AD8627B1-D137-F349-81FB-1FCE8BDA9A0C}" srcOrd="17" destOrd="0" presId="urn:microsoft.com/office/officeart/2005/8/layout/cycle2"/>
    <dgm:cxn modelId="{836E00CC-0EC2-9540-8DE5-5F37BB78D77D}" type="presParOf" srcId="{AD8627B1-D137-F349-81FB-1FCE8BDA9A0C}" destId="{3FBF9139-EE88-A74A-9FBD-ACB468ACDD48}" srcOrd="0" destOrd="0" presId="urn:microsoft.com/office/officeart/2005/8/layout/cycle2"/>
    <dgm:cxn modelId="{6BA7A561-17C8-EF47-9AF4-641E39CC55FD}" type="presParOf" srcId="{CC4CD2DD-DF66-A447-A7AC-26726A016E17}" destId="{2B2ADC3E-8D14-0645-9B56-F4E304D114B8}" srcOrd="18" destOrd="0" presId="urn:microsoft.com/office/officeart/2005/8/layout/cycle2"/>
    <dgm:cxn modelId="{FA188B84-B057-404F-92F0-6957C0BFAFA8}" type="presParOf" srcId="{CC4CD2DD-DF66-A447-A7AC-26726A016E17}" destId="{0672DA65-9722-E64A-8AAD-08FCEC096B1B}" srcOrd="19" destOrd="0" presId="urn:microsoft.com/office/officeart/2005/8/layout/cycle2"/>
    <dgm:cxn modelId="{55849262-A96B-D74D-8AAE-041C3FFE5344}" type="presParOf" srcId="{0672DA65-9722-E64A-8AAD-08FCEC096B1B}" destId="{5ECEC63F-47F5-5946-A09D-46F7A0B1D9B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7F3E38D5-EC66-2F4F-9514-E7C4CE8581F6}" type="pres">
      <dgm:prSet presAssocID="{F45BB986-3576-1841-881A-FDB72E6B1F13}" presName="node" presStyleLbl="node1" presStyleIdx="0" presStyleCnt="10">
        <dgm:presLayoutVars>
          <dgm:bulletEnabled val="1"/>
        </dgm:presLayoutVars>
      </dgm:prSet>
      <dgm:spPr/>
    </dgm:pt>
    <dgm:pt modelId="{AF28DFA6-191E-7D4F-903B-11021284C18C}" type="pres">
      <dgm:prSet presAssocID="{6D70FBA8-0737-7948-A32A-64BE80BFF191}" presName="sibTrans" presStyleLbl="sibTrans2D1" presStyleIdx="0" presStyleCnt="10"/>
      <dgm:spPr/>
    </dgm:pt>
    <dgm:pt modelId="{AEF238D8-7220-F74D-B24F-796BE48F8138}" type="pres">
      <dgm:prSet presAssocID="{6D70FBA8-0737-7948-A32A-64BE80BFF191}" presName="connectorText" presStyleLbl="sibTrans2D1" presStyleIdx="0" presStyleCnt="10"/>
      <dgm:spPr/>
    </dgm:pt>
    <dgm:pt modelId="{19C34623-9894-0245-9D11-6AC3A4F26B56}" type="pres">
      <dgm:prSet presAssocID="{F3AC7512-D6D3-BA4B-968E-D7F83EF7E1B9}" presName="node" presStyleLbl="node1" presStyleIdx="1" presStyleCnt="10">
        <dgm:presLayoutVars>
          <dgm:bulletEnabled val="1"/>
        </dgm:presLayoutVars>
      </dgm:prSet>
      <dgm:spPr/>
    </dgm:pt>
    <dgm:pt modelId="{33A674CD-93F9-124A-8C11-63D35044B706}" type="pres">
      <dgm:prSet presAssocID="{8F9A2CBC-39D4-8F4C-8F1B-C0607344B6BA}" presName="sibTrans" presStyleLbl="sibTrans2D1" presStyleIdx="1" presStyleCnt="10"/>
      <dgm:spPr/>
    </dgm:pt>
    <dgm:pt modelId="{BEB19DFB-D6EF-CC4B-83F3-45EB9B2C6BD7}" type="pres">
      <dgm:prSet presAssocID="{8F9A2CBC-39D4-8F4C-8F1B-C0607344B6BA}" presName="connectorText" presStyleLbl="sibTrans2D1" presStyleIdx="1" presStyleCnt="10"/>
      <dgm:spPr/>
    </dgm:pt>
    <dgm:pt modelId="{FF9323F4-3F6C-D942-84C6-1577A72D894E}" type="pres">
      <dgm:prSet presAssocID="{35FA0997-8B91-A64C-8F79-8A9A8431B1D1}" presName="node" presStyleLbl="node1" presStyleIdx="2" presStyleCnt="10">
        <dgm:presLayoutVars>
          <dgm:bulletEnabled val="1"/>
        </dgm:presLayoutVars>
      </dgm:prSet>
      <dgm:spPr/>
    </dgm:pt>
    <dgm:pt modelId="{3CC01362-6EC4-C748-BA6D-A4DE5035FB7E}" type="pres">
      <dgm:prSet presAssocID="{4BDD796D-0D16-7845-B1BA-FC826B194C91}" presName="sibTrans" presStyleLbl="sibTrans2D1" presStyleIdx="2" presStyleCnt="10"/>
      <dgm:spPr/>
    </dgm:pt>
    <dgm:pt modelId="{866340A2-233F-804F-817E-B782700A6F60}" type="pres">
      <dgm:prSet presAssocID="{4BDD796D-0D16-7845-B1BA-FC826B194C91}" presName="connectorText" presStyleLbl="sibTrans2D1" presStyleIdx="2" presStyleCnt="10"/>
      <dgm:spPr/>
    </dgm:pt>
    <dgm:pt modelId="{BCCD6CCF-E323-6A49-A44E-B57CFF52600E}" type="pres">
      <dgm:prSet presAssocID="{66CFC5FA-9CCC-FE44-A859-E8E1A1A63942}" presName="node" presStyleLbl="node1" presStyleIdx="3" presStyleCnt="10">
        <dgm:presLayoutVars>
          <dgm:bulletEnabled val="1"/>
        </dgm:presLayoutVars>
      </dgm:prSet>
      <dgm:spPr/>
    </dgm:pt>
    <dgm:pt modelId="{9294351F-0469-B948-95D1-A697904845BC}" type="pres">
      <dgm:prSet presAssocID="{E4B594A7-E809-F241-A961-A4653AB7D370}" presName="sibTrans" presStyleLbl="sibTrans2D1" presStyleIdx="3" presStyleCnt="10"/>
      <dgm:spPr/>
    </dgm:pt>
    <dgm:pt modelId="{4CEABD40-76C3-BC44-B656-C6013AB26B94}" type="pres">
      <dgm:prSet presAssocID="{E4B594A7-E809-F241-A961-A4653AB7D370}" presName="connectorText" presStyleLbl="sibTrans2D1" presStyleIdx="3" presStyleCnt="10"/>
      <dgm:spPr/>
    </dgm:pt>
    <dgm:pt modelId="{1E116C2F-D33F-BC4C-822F-D79FE4BBE328}" type="pres">
      <dgm:prSet presAssocID="{81484893-BE95-5248-BE81-61A9FA04DB62}" presName="node" presStyleLbl="node1" presStyleIdx="4" presStyleCnt="10">
        <dgm:presLayoutVars>
          <dgm:bulletEnabled val="1"/>
        </dgm:presLayoutVars>
      </dgm:prSet>
      <dgm:spPr/>
    </dgm:pt>
    <dgm:pt modelId="{906BF31C-9E3E-AF47-8E22-DAF590F6BD39}" type="pres">
      <dgm:prSet presAssocID="{70F5D8AF-BB3E-8148-AD1B-28B2D9FA72B0}" presName="sibTrans" presStyleLbl="sibTrans2D1" presStyleIdx="4" presStyleCnt="10"/>
      <dgm:spPr/>
    </dgm:pt>
    <dgm:pt modelId="{39D2B7DA-9AF9-CC45-8243-B976C0D25DC5}" type="pres">
      <dgm:prSet presAssocID="{70F5D8AF-BB3E-8148-AD1B-28B2D9FA72B0}" presName="connectorText" presStyleLbl="sibTrans2D1" presStyleIdx="4" presStyleCnt="10"/>
      <dgm:spPr/>
    </dgm:pt>
    <dgm:pt modelId="{96067272-5DAD-D145-BC43-32488C046E18}" type="pres">
      <dgm:prSet presAssocID="{F7D14AD0-0EB4-D145-B649-73E9CEC73AA4}" presName="node" presStyleLbl="node1" presStyleIdx="5" presStyleCnt="10">
        <dgm:presLayoutVars>
          <dgm:bulletEnabled val="1"/>
        </dgm:presLayoutVars>
      </dgm:prSet>
      <dgm:spPr/>
    </dgm:pt>
    <dgm:pt modelId="{B2DF868C-D5F8-E34C-8043-6458BCC87D40}" type="pres">
      <dgm:prSet presAssocID="{2F480DED-7DFC-A848-845B-E4AAB1B432CF}" presName="sibTrans" presStyleLbl="sibTrans2D1" presStyleIdx="5" presStyleCnt="10"/>
      <dgm:spPr/>
    </dgm:pt>
    <dgm:pt modelId="{4F8FCC6E-23A7-B849-9811-1ACA64C006D6}" type="pres">
      <dgm:prSet presAssocID="{2F480DED-7DFC-A848-845B-E4AAB1B432CF}" presName="connectorText" presStyleLbl="sibTrans2D1" presStyleIdx="5" presStyleCnt="10"/>
      <dgm:spPr/>
    </dgm:pt>
    <dgm:pt modelId="{9BEDE616-6423-9947-94E5-B5B492FCDD0B}" type="pres">
      <dgm:prSet presAssocID="{C1D0E828-E69F-AB49-8704-C7558E87059D}" presName="node" presStyleLbl="node1" presStyleIdx="6" presStyleCnt="10">
        <dgm:presLayoutVars>
          <dgm:bulletEnabled val="1"/>
        </dgm:presLayoutVars>
      </dgm:prSet>
      <dgm:spPr/>
    </dgm:pt>
    <dgm:pt modelId="{D89257BD-FC75-2546-A3E8-E118BCA8955F}" type="pres">
      <dgm:prSet presAssocID="{19370C98-AAE6-2A48-8E93-9B66E2C2D00A}" presName="sibTrans" presStyleLbl="sibTrans2D1" presStyleIdx="6" presStyleCnt="10"/>
      <dgm:spPr/>
    </dgm:pt>
    <dgm:pt modelId="{1145DEDB-F31F-3141-B602-CEDFECE4D7BC}" type="pres">
      <dgm:prSet presAssocID="{19370C98-AAE6-2A48-8E93-9B66E2C2D00A}" presName="connectorText" presStyleLbl="sibTrans2D1" presStyleIdx="6" presStyleCnt="10"/>
      <dgm:spPr/>
    </dgm:pt>
    <dgm:pt modelId="{E109454D-7708-664D-A8DF-93369CEF995D}" type="pres">
      <dgm:prSet presAssocID="{B65FA6A7-F37C-1C47-B551-C06A3F37FE9A}" presName="node" presStyleLbl="node1" presStyleIdx="7" presStyleCnt="10">
        <dgm:presLayoutVars>
          <dgm:bulletEnabled val="1"/>
        </dgm:presLayoutVars>
      </dgm:prSet>
      <dgm:spPr/>
    </dgm:pt>
    <dgm:pt modelId="{AD8627B1-D137-F349-81FB-1FCE8BDA9A0C}" type="pres">
      <dgm:prSet presAssocID="{7520822E-37E7-D043-A0E6-AD58834FAB36}" presName="sibTrans" presStyleLbl="sibTrans2D1" presStyleIdx="7" presStyleCnt="10"/>
      <dgm:spPr/>
    </dgm:pt>
    <dgm:pt modelId="{3FBF9139-EE88-A74A-9FBD-ACB468ACDD48}" type="pres">
      <dgm:prSet presAssocID="{7520822E-37E7-D043-A0E6-AD58834FAB36}" presName="connectorText" presStyleLbl="sibTrans2D1" presStyleIdx="7" presStyleCnt="10"/>
      <dgm:spPr/>
    </dgm:pt>
    <dgm:pt modelId="{2B2ADC3E-8D14-0645-9B56-F4E304D114B8}" type="pres">
      <dgm:prSet presAssocID="{0F7EA21B-D505-4A43-ABFE-E92E898648BF}" presName="node" presStyleLbl="node1" presStyleIdx="8" presStyleCnt="10">
        <dgm:presLayoutVars>
          <dgm:bulletEnabled val="1"/>
        </dgm:presLayoutVars>
      </dgm:prSet>
      <dgm:spPr/>
    </dgm:pt>
    <dgm:pt modelId="{0672DA65-9722-E64A-8AAD-08FCEC096B1B}" type="pres">
      <dgm:prSet presAssocID="{C4F9EA15-0823-2741-A68C-63133BAC7A81}" presName="sibTrans" presStyleLbl="sibTrans2D1" presStyleIdx="8" presStyleCnt="10"/>
      <dgm:spPr/>
    </dgm:pt>
    <dgm:pt modelId="{5ECEC63F-47F5-5946-A09D-46F7A0B1D9B8}" type="pres">
      <dgm:prSet presAssocID="{C4F9EA15-0823-2741-A68C-63133BAC7A81}" presName="connectorText" presStyleLbl="sibTrans2D1" presStyleIdx="8" presStyleCnt="10"/>
      <dgm:spPr/>
    </dgm:pt>
    <dgm:pt modelId="{67E2E9C2-53FA-0344-BEEE-FAE45CE8E7C6}" type="pres">
      <dgm:prSet presAssocID="{48943BFE-DC07-CE4A-AB23-022A0064FD17}" presName="node" presStyleLbl="node1" presStyleIdx="9" presStyleCnt="10">
        <dgm:presLayoutVars>
          <dgm:bulletEnabled val="1"/>
        </dgm:presLayoutVars>
      </dgm:prSet>
      <dgm:spPr/>
    </dgm:pt>
    <dgm:pt modelId="{65277A2D-C8FB-5241-8C09-8E6F224B1DFC}" type="pres">
      <dgm:prSet presAssocID="{7B613CB6-6AAC-2C42-854A-30DC2A0BCD87}" presName="sibTrans" presStyleLbl="sibTrans2D1" presStyleIdx="9" presStyleCnt="10"/>
      <dgm:spPr/>
    </dgm:pt>
    <dgm:pt modelId="{32EFBDD6-EADA-8442-B6EA-6705781FFF81}" type="pres">
      <dgm:prSet presAssocID="{7B613CB6-6AAC-2C42-854A-30DC2A0BCD87}" presName="connectorText" presStyleLbl="sibTrans2D1" presStyleIdx="9" presStyleCnt="10"/>
      <dgm:spPr/>
    </dgm:pt>
  </dgm:ptLst>
  <dgm:cxnLst>
    <dgm:cxn modelId="{E3ACFA03-A83C-0A49-A46A-C24D228EA007}" type="presOf" srcId="{8F9A2CBC-39D4-8F4C-8F1B-C0607344B6BA}" destId="{33A674CD-93F9-124A-8C11-63D35044B706}" srcOrd="0" destOrd="0" presId="urn:microsoft.com/office/officeart/2005/8/layout/cycle2"/>
    <dgm:cxn modelId="{30682C0F-4C5A-6447-84E6-37F2D28F7373}" type="presOf" srcId="{7B613CB6-6AAC-2C42-854A-30DC2A0BCD87}" destId="{65277A2D-C8FB-5241-8C09-8E6F224B1DFC}" srcOrd="0" destOrd="0" presId="urn:microsoft.com/office/officeart/2005/8/layout/cycle2"/>
    <dgm:cxn modelId="{3A4DBC13-9E68-C346-82A3-E10EC807364F}" type="presOf" srcId="{C4F9EA15-0823-2741-A68C-63133BAC7A81}" destId="{5ECEC63F-47F5-5946-A09D-46F7A0B1D9B8}" srcOrd="1" destOrd="0" presId="urn:microsoft.com/office/officeart/2005/8/layout/cycle2"/>
    <dgm:cxn modelId="{EEAF7F1A-95BB-014E-A8FB-E6FF51C01DC7}" type="presOf" srcId="{66CFC5FA-9CCC-FE44-A859-E8E1A1A63942}" destId="{BCCD6CCF-E323-6A49-A44E-B57CFF52600E}" srcOrd="0" destOrd="0" presId="urn:microsoft.com/office/officeart/2005/8/layout/cycle2"/>
    <dgm:cxn modelId="{8D53B326-0BE4-9A44-B148-1C02A15AE05E}" type="presOf" srcId="{70F5D8AF-BB3E-8148-AD1B-28B2D9FA72B0}" destId="{39D2B7DA-9AF9-CC45-8243-B976C0D25DC5}" srcOrd="1" destOrd="0" presId="urn:microsoft.com/office/officeart/2005/8/layout/cycle2"/>
    <dgm:cxn modelId="{3EDD2327-28B6-164F-8573-C8BF92D60106}" type="presOf" srcId="{48943BFE-DC07-CE4A-AB23-022A0064FD17}" destId="{67E2E9C2-53FA-0344-BEEE-FAE45CE8E7C6}" srcOrd="0" destOrd="0" presId="urn:microsoft.com/office/officeart/2005/8/layout/cycle2"/>
    <dgm:cxn modelId="{AFB24D2E-D750-F841-B27D-1530BDF149CC}" type="presOf" srcId="{81484893-BE95-5248-BE81-61A9FA04DB62}" destId="{1E116C2F-D33F-BC4C-822F-D79FE4BBE328}" srcOrd="0" destOrd="0" presId="urn:microsoft.com/office/officeart/2005/8/layout/cycle2"/>
    <dgm:cxn modelId="{77B0D235-7E2D-784F-A883-5C1E2B3A96A9}" type="presOf" srcId="{E4B594A7-E809-F241-A961-A4653AB7D370}" destId="{4CEABD40-76C3-BC44-B656-C6013AB26B94}" srcOrd="1" destOrd="0" presId="urn:microsoft.com/office/officeart/2005/8/layout/cycle2"/>
    <dgm:cxn modelId="{5FB85D38-C210-1E40-84D7-803E8C931181}" type="presOf" srcId="{19370C98-AAE6-2A48-8E93-9B66E2C2D00A}" destId="{1145DEDB-F31F-3141-B602-CEDFECE4D7BC}"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4163E33E-6FCD-814C-AFE1-265BB0B7FFBB}" type="presOf" srcId="{4BDD796D-0D16-7845-B1BA-FC826B194C91}" destId="{866340A2-233F-804F-817E-B782700A6F60}" srcOrd="1" destOrd="0" presId="urn:microsoft.com/office/officeart/2005/8/layout/cycle2"/>
    <dgm:cxn modelId="{F697F741-D7BE-2648-AB3D-9A4B5D84B53B}" type="presOf" srcId="{19370C98-AAE6-2A48-8E93-9B66E2C2D00A}" destId="{D89257BD-FC75-2546-A3E8-E118BCA8955F}" srcOrd="0" destOrd="0" presId="urn:microsoft.com/office/officeart/2005/8/layout/cycle2"/>
    <dgm:cxn modelId="{7BD9E442-2C38-0A48-88BA-FD14FC6BDE9B}" srcId="{E071E966-4F09-B243-97BE-556E1760A8D4}" destId="{F7D14AD0-0EB4-D145-B649-73E9CEC73AA4}" srcOrd="5" destOrd="0" parTransId="{EFA6EC15-651D-1842-AC9F-E261CC336AE5}" sibTransId="{2F480DED-7DFC-A848-845B-E4AAB1B432CF}"/>
    <dgm:cxn modelId="{69F65B46-C569-1142-9C75-D077FAF71B13}" type="presOf" srcId="{C1D0E828-E69F-AB49-8704-C7558E87059D}" destId="{9BEDE616-6423-9947-94E5-B5B492FCDD0B}" srcOrd="0" destOrd="0" presId="urn:microsoft.com/office/officeart/2005/8/layout/cycle2"/>
    <dgm:cxn modelId="{C96EAA47-77A8-E345-AC54-70EB0D89C589}" type="presOf" srcId="{7520822E-37E7-D043-A0E6-AD58834FAB36}" destId="{3FBF9139-EE88-A74A-9FBD-ACB468ACDD48}" srcOrd="1" destOrd="0" presId="urn:microsoft.com/office/officeart/2005/8/layout/cycle2"/>
    <dgm:cxn modelId="{923E274C-F55C-7F4D-A681-E0FC37ADBF0E}" type="presOf" srcId="{6D70FBA8-0737-7948-A32A-64BE80BFF191}" destId="{AEF238D8-7220-F74D-B24F-796BE48F8138}" srcOrd="1" destOrd="0" presId="urn:microsoft.com/office/officeart/2005/8/layout/cycle2"/>
    <dgm:cxn modelId="{ECD68A4D-5FE3-FD42-B3EE-7D96E9527DD5}" type="presOf" srcId="{35FA0997-8B91-A64C-8F79-8A9A8431B1D1}" destId="{FF9323F4-3F6C-D942-84C6-1577A72D894E}" srcOrd="0" destOrd="0" presId="urn:microsoft.com/office/officeart/2005/8/layout/cycle2"/>
    <dgm:cxn modelId="{488AD94D-F935-CA47-A966-C9DEC22B654C}" type="presOf" srcId="{F7D14AD0-0EB4-D145-B649-73E9CEC73AA4}" destId="{96067272-5DAD-D145-BC43-32488C046E18}" srcOrd="0" destOrd="0" presId="urn:microsoft.com/office/officeart/2005/8/layout/cycle2"/>
    <dgm:cxn modelId="{76F50C53-475C-214A-8876-7BD6A1F672A4}" type="presOf" srcId="{2F480DED-7DFC-A848-845B-E4AAB1B432CF}" destId="{4F8FCC6E-23A7-B849-9811-1ACA64C006D6}" srcOrd="1" destOrd="0" presId="urn:microsoft.com/office/officeart/2005/8/layout/cycle2"/>
    <dgm:cxn modelId="{655DEC54-0346-044F-A72A-A20802509490}" type="presOf" srcId="{B65FA6A7-F37C-1C47-B551-C06A3F37FE9A}" destId="{E109454D-7708-664D-A8DF-93369CEF995D}" srcOrd="0" destOrd="0" presId="urn:microsoft.com/office/officeart/2005/8/layout/cycle2"/>
    <dgm:cxn modelId="{1D9F5957-40BA-AA49-A6F1-60E283B23E70}" srcId="{E071E966-4F09-B243-97BE-556E1760A8D4}" destId="{35FA0997-8B91-A64C-8F79-8A9A8431B1D1}" srcOrd="2" destOrd="0" parTransId="{98911EA7-96B9-2D4E-A712-4586CC8F1532}" sibTransId="{4BDD796D-0D16-7845-B1BA-FC826B194C91}"/>
    <dgm:cxn modelId="{D37C7857-6601-D243-851C-A8B82899B787}" type="presOf" srcId="{F45BB986-3576-1841-881A-FDB72E6B1F13}" destId="{7F3E38D5-EC66-2F4F-9514-E7C4CE8581F6}" srcOrd="0" destOrd="0" presId="urn:microsoft.com/office/officeart/2005/8/layout/cycle2"/>
    <dgm:cxn modelId="{264CE66C-FC78-634B-8011-81C85C88F6EA}" type="presOf" srcId="{F3AC7512-D6D3-BA4B-968E-D7F83EF7E1B9}" destId="{19C34623-9894-0245-9D11-6AC3A4F26B56}" srcOrd="0" destOrd="0" presId="urn:microsoft.com/office/officeart/2005/8/layout/cycle2"/>
    <dgm:cxn modelId="{750E4A84-48DD-8A44-981B-C4F27BCD7C0F}" type="presOf" srcId="{C4F9EA15-0823-2741-A68C-63133BAC7A81}" destId="{0672DA65-9722-E64A-8AAD-08FCEC096B1B}" srcOrd="0" destOrd="0" presId="urn:microsoft.com/office/officeart/2005/8/layout/cycle2"/>
    <dgm:cxn modelId="{AD35038E-D243-2943-BA7C-3DC0652D4CEA}" type="presOf" srcId="{2F480DED-7DFC-A848-845B-E4AAB1B432CF}" destId="{B2DF868C-D5F8-E34C-8043-6458BCC87D40}" srcOrd="0" destOrd="0" presId="urn:microsoft.com/office/officeart/2005/8/layout/cycle2"/>
    <dgm:cxn modelId="{7B70F690-CEA8-FA4F-9A97-D2E1EDDFA03A}" type="presOf" srcId="{7B613CB6-6AAC-2C42-854A-30DC2A0BCD87}" destId="{32EFBDD6-EADA-8442-B6EA-6705781FFF81}" srcOrd="1" destOrd="0" presId="urn:microsoft.com/office/officeart/2005/8/layout/cycle2"/>
    <dgm:cxn modelId="{CABC209A-F50B-684B-B7DF-7DAA3D5CED3A}" srcId="{E071E966-4F09-B243-97BE-556E1760A8D4}" destId="{F45BB986-3576-1841-881A-FDB72E6B1F13}" srcOrd="0" destOrd="0" parTransId="{730BBF69-ABCB-034D-B678-D3FB03B21B67}" sibTransId="{6D70FBA8-0737-7948-A32A-64BE80BFF191}"/>
    <dgm:cxn modelId="{A08FEEA0-8177-D14C-8606-833B6DC35555}" type="presOf" srcId="{8F9A2CBC-39D4-8F4C-8F1B-C0607344B6BA}" destId="{BEB19DFB-D6EF-CC4B-83F3-45EB9B2C6BD7}" srcOrd="1" destOrd="0" presId="urn:microsoft.com/office/officeart/2005/8/layout/cycle2"/>
    <dgm:cxn modelId="{5FC136A6-A7A1-3542-B9E9-4277EB594116}" srcId="{E071E966-4F09-B243-97BE-556E1760A8D4}" destId="{66CFC5FA-9CCC-FE44-A859-E8E1A1A63942}" srcOrd="3" destOrd="0" parTransId="{BD8A3DA6-8120-3D44-83AF-74E667F860C9}" sibTransId="{E4B594A7-E809-F241-A961-A4653AB7D370}"/>
    <dgm:cxn modelId="{A8B9E7AA-2F22-A940-831C-71468B84E716}" type="presOf" srcId="{6D70FBA8-0737-7948-A32A-64BE80BFF191}" destId="{AF28DFA6-191E-7D4F-903B-11021284C18C}" srcOrd="0" destOrd="0" presId="urn:microsoft.com/office/officeart/2005/8/layout/cycle2"/>
    <dgm:cxn modelId="{1D994AB7-F14B-B040-8C76-99921E25ED95}" type="presOf" srcId="{70F5D8AF-BB3E-8148-AD1B-28B2D9FA72B0}" destId="{906BF31C-9E3E-AF47-8E22-DAF590F6BD39}" srcOrd="0" destOrd="0" presId="urn:microsoft.com/office/officeart/2005/8/layout/cycle2"/>
    <dgm:cxn modelId="{F76A9DBA-3F8D-D64F-9A3A-F8005D38929D}" srcId="{E071E966-4F09-B243-97BE-556E1760A8D4}" destId="{B65FA6A7-F37C-1C47-B551-C06A3F37FE9A}" srcOrd="7" destOrd="0" parTransId="{C7FD8180-C431-3740-8CC1-A32FB61CB4BB}" sibTransId="{7520822E-37E7-D043-A0E6-AD58834FAB36}"/>
    <dgm:cxn modelId="{28C5A7BC-8876-C64C-9678-38EE54DF3B0B}" srcId="{E071E966-4F09-B243-97BE-556E1760A8D4}" destId="{48943BFE-DC07-CE4A-AB23-022A0064FD17}" srcOrd="9" destOrd="0" parTransId="{F61A88C0-8A88-1B41-ACFD-41789E6CD197}" sibTransId="{7B613CB6-6AAC-2C42-854A-30DC2A0BCD87}"/>
    <dgm:cxn modelId="{DFDD8EBD-1147-024E-90E4-111694730AF4}" type="presOf" srcId="{E4B594A7-E809-F241-A961-A4653AB7D370}" destId="{9294351F-0469-B948-95D1-A697904845BC}" srcOrd="0" destOrd="0" presId="urn:microsoft.com/office/officeart/2005/8/layout/cycle2"/>
    <dgm:cxn modelId="{7D9BADBF-DE54-7645-A282-A2D0362734B9}" srcId="{E071E966-4F09-B243-97BE-556E1760A8D4}" destId="{0F7EA21B-D505-4A43-ABFE-E92E898648BF}" srcOrd="8" destOrd="0" parTransId="{D9D7212D-27E8-D64B-9F55-E67E15578375}" sibTransId="{C4F9EA15-0823-2741-A68C-63133BAC7A81}"/>
    <dgm:cxn modelId="{329285C3-88DC-D444-BD39-6B114516996D}" type="presOf" srcId="{0F7EA21B-D505-4A43-ABFE-E92E898648BF}" destId="{2B2ADC3E-8D14-0645-9B56-F4E304D114B8}" srcOrd="0" destOrd="0" presId="urn:microsoft.com/office/officeart/2005/8/layout/cycle2"/>
    <dgm:cxn modelId="{8786FCC5-01A3-1444-88C2-F3CFB50C9694}" srcId="{E071E966-4F09-B243-97BE-556E1760A8D4}" destId="{81484893-BE95-5248-BE81-61A9FA04DB62}" srcOrd="4" destOrd="0" parTransId="{6A088EEF-778D-0D4B-9285-8E8CBBEEAB1C}" sibTransId="{70F5D8AF-BB3E-8148-AD1B-28B2D9FA72B0}"/>
    <dgm:cxn modelId="{9FC0FECE-A416-C04B-898E-C282973695F8}" type="presOf" srcId="{4BDD796D-0D16-7845-B1BA-FC826B194C91}" destId="{3CC01362-6EC4-C748-BA6D-A4DE5035FB7E}" srcOrd="0" destOrd="0" presId="urn:microsoft.com/office/officeart/2005/8/layout/cycle2"/>
    <dgm:cxn modelId="{539057E5-A523-3346-9102-C68BFA0558FF}" type="presOf" srcId="{7520822E-37E7-D043-A0E6-AD58834FAB36}" destId="{AD8627B1-D137-F349-81FB-1FCE8BDA9A0C}" srcOrd="0" destOrd="0" presId="urn:microsoft.com/office/officeart/2005/8/layout/cycle2"/>
    <dgm:cxn modelId="{CBAC67E8-D95C-5543-A42D-A8601DE8EA42}" srcId="{E071E966-4F09-B243-97BE-556E1760A8D4}" destId="{F3AC7512-D6D3-BA4B-968E-D7F83EF7E1B9}" srcOrd="1" destOrd="0" parTransId="{CFD0D901-11DA-964A-BCEE-173824002025}" sibTransId="{8F9A2CBC-39D4-8F4C-8F1B-C0607344B6BA}"/>
    <dgm:cxn modelId="{1200FDFB-43B1-114A-A3C2-939827290B05}" srcId="{E071E966-4F09-B243-97BE-556E1760A8D4}" destId="{C1D0E828-E69F-AB49-8704-C7558E87059D}" srcOrd="6" destOrd="0" parTransId="{61A6962D-8016-E746-906C-401520EAB188}" sibTransId="{19370C98-AAE6-2A48-8E93-9B66E2C2D00A}"/>
    <dgm:cxn modelId="{4C4C4995-4257-514D-97B1-ECE1D0AAE116}" type="presParOf" srcId="{CC4CD2DD-DF66-A447-A7AC-26726A016E17}" destId="{7F3E38D5-EC66-2F4F-9514-E7C4CE8581F6}" srcOrd="0" destOrd="0" presId="urn:microsoft.com/office/officeart/2005/8/layout/cycle2"/>
    <dgm:cxn modelId="{000EAEA1-C4A1-D84C-80B6-C7A00F5DE28C}" type="presParOf" srcId="{CC4CD2DD-DF66-A447-A7AC-26726A016E17}" destId="{AF28DFA6-191E-7D4F-903B-11021284C18C}" srcOrd="1" destOrd="0" presId="urn:microsoft.com/office/officeart/2005/8/layout/cycle2"/>
    <dgm:cxn modelId="{E7B90AE5-6B18-B140-A6CB-367E19C567A7}" type="presParOf" srcId="{AF28DFA6-191E-7D4F-903B-11021284C18C}" destId="{AEF238D8-7220-F74D-B24F-796BE48F8138}" srcOrd="0" destOrd="0" presId="urn:microsoft.com/office/officeart/2005/8/layout/cycle2"/>
    <dgm:cxn modelId="{DFFAFBB8-6C29-5A4D-B6CE-3B09CABC04C6}" type="presParOf" srcId="{CC4CD2DD-DF66-A447-A7AC-26726A016E17}" destId="{19C34623-9894-0245-9D11-6AC3A4F26B56}" srcOrd="2" destOrd="0" presId="urn:microsoft.com/office/officeart/2005/8/layout/cycle2"/>
    <dgm:cxn modelId="{7C97A826-543C-AE42-A56F-3692D19C93E5}" type="presParOf" srcId="{CC4CD2DD-DF66-A447-A7AC-26726A016E17}" destId="{33A674CD-93F9-124A-8C11-63D35044B706}" srcOrd="3" destOrd="0" presId="urn:microsoft.com/office/officeart/2005/8/layout/cycle2"/>
    <dgm:cxn modelId="{04821885-B4D6-4346-84D7-AD08C963F28A}" type="presParOf" srcId="{33A674CD-93F9-124A-8C11-63D35044B706}" destId="{BEB19DFB-D6EF-CC4B-83F3-45EB9B2C6BD7}" srcOrd="0" destOrd="0" presId="urn:microsoft.com/office/officeart/2005/8/layout/cycle2"/>
    <dgm:cxn modelId="{07156C61-9592-C248-BDEF-B9CD93F4013A}" type="presParOf" srcId="{CC4CD2DD-DF66-A447-A7AC-26726A016E17}" destId="{FF9323F4-3F6C-D942-84C6-1577A72D894E}" srcOrd="4" destOrd="0" presId="urn:microsoft.com/office/officeart/2005/8/layout/cycle2"/>
    <dgm:cxn modelId="{463A4991-0438-2847-B7C8-93205884BA5E}" type="presParOf" srcId="{CC4CD2DD-DF66-A447-A7AC-26726A016E17}" destId="{3CC01362-6EC4-C748-BA6D-A4DE5035FB7E}" srcOrd="5" destOrd="0" presId="urn:microsoft.com/office/officeart/2005/8/layout/cycle2"/>
    <dgm:cxn modelId="{75168030-D3B4-0F47-9FE4-58509DCA6622}" type="presParOf" srcId="{3CC01362-6EC4-C748-BA6D-A4DE5035FB7E}" destId="{866340A2-233F-804F-817E-B782700A6F60}" srcOrd="0" destOrd="0" presId="urn:microsoft.com/office/officeart/2005/8/layout/cycle2"/>
    <dgm:cxn modelId="{B7D6078E-0B7C-BF43-8B9C-4818D60BC734}" type="presParOf" srcId="{CC4CD2DD-DF66-A447-A7AC-26726A016E17}" destId="{BCCD6CCF-E323-6A49-A44E-B57CFF52600E}" srcOrd="6" destOrd="0" presId="urn:microsoft.com/office/officeart/2005/8/layout/cycle2"/>
    <dgm:cxn modelId="{9FD42F1C-27D8-3949-9140-ECB6626DCD63}" type="presParOf" srcId="{CC4CD2DD-DF66-A447-A7AC-26726A016E17}" destId="{9294351F-0469-B948-95D1-A697904845BC}" srcOrd="7" destOrd="0" presId="urn:microsoft.com/office/officeart/2005/8/layout/cycle2"/>
    <dgm:cxn modelId="{E6363290-31CC-6A4E-A609-2AD6B5CDBFC0}" type="presParOf" srcId="{9294351F-0469-B948-95D1-A697904845BC}" destId="{4CEABD40-76C3-BC44-B656-C6013AB26B94}" srcOrd="0" destOrd="0" presId="urn:microsoft.com/office/officeart/2005/8/layout/cycle2"/>
    <dgm:cxn modelId="{036711FF-2820-2947-BE88-45F07897AB46}" type="presParOf" srcId="{CC4CD2DD-DF66-A447-A7AC-26726A016E17}" destId="{1E116C2F-D33F-BC4C-822F-D79FE4BBE328}" srcOrd="8" destOrd="0" presId="urn:microsoft.com/office/officeart/2005/8/layout/cycle2"/>
    <dgm:cxn modelId="{580615FB-340A-B345-8DAA-6EAB2734D79C}" type="presParOf" srcId="{CC4CD2DD-DF66-A447-A7AC-26726A016E17}" destId="{906BF31C-9E3E-AF47-8E22-DAF590F6BD39}" srcOrd="9" destOrd="0" presId="urn:microsoft.com/office/officeart/2005/8/layout/cycle2"/>
    <dgm:cxn modelId="{30C6D893-BDBE-9147-84E0-74304B8B8B3A}" type="presParOf" srcId="{906BF31C-9E3E-AF47-8E22-DAF590F6BD39}" destId="{39D2B7DA-9AF9-CC45-8243-B976C0D25DC5}" srcOrd="0" destOrd="0" presId="urn:microsoft.com/office/officeart/2005/8/layout/cycle2"/>
    <dgm:cxn modelId="{17B34337-C44A-DA47-B8E8-EC9C0D36DB50}" type="presParOf" srcId="{CC4CD2DD-DF66-A447-A7AC-26726A016E17}" destId="{96067272-5DAD-D145-BC43-32488C046E18}" srcOrd="10" destOrd="0" presId="urn:microsoft.com/office/officeart/2005/8/layout/cycle2"/>
    <dgm:cxn modelId="{B267F59B-E989-6E4F-9A30-53BA5378ECFB}" type="presParOf" srcId="{CC4CD2DD-DF66-A447-A7AC-26726A016E17}" destId="{B2DF868C-D5F8-E34C-8043-6458BCC87D40}" srcOrd="11" destOrd="0" presId="urn:microsoft.com/office/officeart/2005/8/layout/cycle2"/>
    <dgm:cxn modelId="{8DBC593A-4264-5447-8686-660C4023CA2C}" type="presParOf" srcId="{B2DF868C-D5F8-E34C-8043-6458BCC87D40}" destId="{4F8FCC6E-23A7-B849-9811-1ACA64C006D6}" srcOrd="0" destOrd="0" presId="urn:microsoft.com/office/officeart/2005/8/layout/cycle2"/>
    <dgm:cxn modelId="{D8EF89EB-4AB2-F642-B16A-DAD6084B78D6}" type="presParOf" srcId="{CC4CD2DD-DF66-A447-A7AC-26726A016E17}" destId="{9BEDE616-6423-9947-94E5-B5B492FCDD0B}" srcOrd="12" destOrd="0" presId="urn:microsoft.com/office/officeart/2005/8/layout/cycle2"/>
    <dgm:cxn modelId="{619D9284-4E9D-5D4E-A815-BF89FE214035}" type="presParOf" srcId="{CC4CD2DD-DF66-A447-A7AC-26726A016E17}" destId="{D89257BD-FC75-2546-A3E8-E118BCA8955F}" srcOrd="13" destOrd="0" presId="urn:microsoft.com/office/officeart/2005/8/layout/cycle2"/>
    <dgm:cxn modelId="{9F1F665A-B5F3-FC42-8CA3-3085E6D827F3}" type="presParOf" srcId="{D89257BD-FC75-2546-A3E8-E118BCA8955F}" destId="{1145DEDB-F31F-3141-B602-CEDFECE4D7BC}" srcOrd="0" destOrd="0" presId="urn:microsoft.com/office/officeart/2005/8/layout/cycle2"/>
    <dgm:cxn modelId="{087BCC1B-41F0-E846-9CE8-C4FF85F663AD}" type="presParOf" srcId="{CC4CD2DD-DF66-A447-A7AC-26726A016E17}" destId="{E109454D-7708-664D-A8DF-93369CEF995D}" srcOrd="14" destOrd="0" presId="urn:microsoft.com/office/officeart/2005/8/layout/cycle2"/>
    <dgm:cxn modelId="{A8E7A661-771C-9146-90E7-B3D5F61ED98B}" type="presParOf" srcId="{CC4CD2DD-DF66-A447-A7AC-26726A016E17}" destId="{AD8627B1-D137-F349-81FB-1FCE8BDA9A0C}" srcOrd="15" destOrd="0" presId="urn:microsoft.com/office/officeart/2005/8/layout/cycle2"/>
    <dgm:cxn modelId="{636AF14A-1A0C-834C-809C-D01C95A3316F}" type="presParOf" srcId="{AD8627B1-D137-F349-81FB-1FCE8BDA9A0C}" destId="{3FBF9139-EE88-A74A-9FBD-ACB468ACDD48}" srcOrd="0" destOrd="0" presId="urn:microsoft.com/office/officeart/2005/8/layout/cycle2"/>
    <dgm:cxn modelId="{56279C6D-5B10-044C-9425-BB53569DE3B5}" type="presParOf" srcId="{CC4CD2DD-DF66-A447-A7AC-26726A016E17}" destId="{2B2ADC3E-8D14-0645-9B56-F4E304D114B8}" srcOrd="16" destOrd="0" presId="urn:microsoft.com/office/officeart/2005/8/layout/cycle2"/>
    <dgm:cxn modelId="{BA5818A0-0049-AD42-BE5C-24DCFE762EE8}" type="presParOf" srcId="{CC4CD2DD-DF66-A447-A7AC-26726A016E17}" destId="{0672DA65-9722-E64A-8AAD-08FCEC096B1B}" srcOrd="17" destOrd="0" presId="urn:microsoft.com/office/officeart/2005/8/layout/cycle2"/>
    <dgm:cxn modelId="{F370A6F5-0B95-6744-AFD7-E7771520688B}" type="presParOf" srcId="{0672DA65-9722-E64A-8AAD-08FCEC096B1B}" destId="{5ECEC63F-47F5-5946-A09D-46F7A0B1D9B8}" srcOrd="0" destOrd="0" presId="urn:microsoft.com/office/officeart/2005/8/layout/cycle2"/>
    <dgm:cxn modelId="{1E05A16E-ACF5-1941-A266-EA7EF2048184}" type="presParOf" srcId="{CC4CD2DD-DF66-A447-A7AC-26726A016E17}" destId="{67E2E9C2-53FA-0344-BEEE-FAE45CE8E7C6}" srcOrd="18" destOrd="0" presId="urn:microsoft.com/office/officeart/2005/8/layout/cycle2"/>
    <dgm:cxn modelId="{EA5B47CE-C7A5-D941-AD20-6BAF61E61A7D}" type="presParOf" srcId="{CC4CD2DD-DF66-A447-A7AC-26726A016E17}" destId="{65277A2D-C8FB-5241-8C09-8E6F224B1DFC}" srcOrd="19" destOrd="0" presId="urn:microsoft.com/office/officeart/2005/8/layout/cycle2"/>
    <dgm:cxn modelId="{A072506D-97E8-244E-B6EF-355990E0460E}" type="presParOf" srcId="{65277A2D-C8FB-5241-8C09-8E6F224B1DFC}" destId="{32EFBDD6-EADA-8442-B6EA-6705781FFF81}"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7A3CCF-7352-2142-B40D-D75B19753302}" type="doc">
      <dgm:prSet loTypeId="urn:microsoft.com/office/officeart/2008/layout/BendingPictureCaptionList" loCatId="icon" qsTypeId="urn:microsoft.com/office/officeart/2005/8/quickstyle/simple1" qsCatId="simple" csTypeId="urn:microsoft.com/office/officeart/2005/8/colors/colorful5" csCatId="colorful" phldr="1"/>
      <dgm:spPr/>
      <dgm:t>
        <a:bodyPr/>
        <a:lstStyle/>
        <a:p>
          <a:endParaRPr lang="en-US"/>
        </a:p>
      </dgm:t>
    </dgm:pt>
    <dgm:pt modelId="{324B9387-E1FE-104D-B614-7F60046A59D8}">
      <dgm:prSet/>
      <dgm:spPr/>
      <dgm:t>
        <a:bodyPr/>
        <a:lstStyle/>
        <a:p>
          <a:r>
            <a:rPr lang="en-IL">
              <a:latin typeface="Gill Sans MT" panose="020B0502020104020203" pitchFamily="34" charset="77"/>
            </a:rPr>
            <a:t>Discrimination</a:t>
          </a:r>
        </a:p>
      </dgm:t>
    </dgm:pt>
    <dgm:pt modelId="{F1648C9D-F4D5-154A-A6E5-E93A6F3972D0}" type="parTrans" cxnId="{CF1BC4AE-22FC-CA4D-908F-A2703684AB6B}">
      <dgm:prSet/>
      <dgm:spPr/>
      <dgm:t>
        <a:bodyPr/>
        <a:lstStyle/>
        <a:p>
          <a:endParaRPr lang="en-US">
            <a:latin typeface="Gill Sans MT" panose="020B0502020104020203" pitchFamily="34" charset="77"/>
          </a:endParaRPr>
        </a:p>
      </dgm:t>
    </dgm:pt>
    <dgm:pt modelId="{D04DD2A2-FB73-0D4E-B960-95E119C21323}" type="sibTrans" cxnId="{CF1BC4AE-22FC-CA4D-908F-A2703684AB6B}">
      <dgm:prSet/>
      <dgm:spPr/>
      <dgm:t>
        <a:bodyPr/>
        <a:lstStyle/>
        <a:p>
          <a:endParaRPr lang="en-US">
            <a:latin typeface="Gill Sans MT" panose="020B0502020104020203" pitchFamily="34" charset="77"/>
          </a:endParaRPr>
        </a:p>
      </dgm:t>
    </dgm:pt>
    <dgm:pt modelId="{FF8BFD2E-6E72-384F-83B6-5C5A4A2E66BF}">
      <dgm:prSet/>
      <dgm:spPr/>
      <dgm:t>
        <a:bodyPr/>
        <a:lstStyle/>
        <a:p>
          <a:r>
            <a:rPr lang="en-IL">
              <a:latin typeface="Gill Sans MT" panose="020B0502020104020203" pitchFamily="34" charset="77"/>
            </a:rPr>
            <a:t>Calibration</a:t>
          </a:r>
        </a:p>
      </dgm:t>
    </dgm:pt>
    <dgm:pt modelId="{58C7FCC3-4538-9842-8E7C-CAEB99EDB4F6}" type="parTrans" cxnId="{8B31B0E8-CF70-F042-A52E-9FF032B06946}">
      <dgm:prSet/>
      <dgm:spPr/>
      <dgm:t>
        <a:bodyPr/>
        <a:lstStyle/>
        <a:p>
          <a:endParaRPr lang="en-US">
            <a:latin typeface="Gill Sans MT" panose="020B0502020104020203" pitchFamily="34" charset="77"/>
          </a:endParaRPr>
        </a:p>
      </dgm:t>
    </dgm:pt>
    <dgm:pt modelId="{D21F6106-C5CA-8242-8B78-C42782F21ED5}" type="sibTrans" cxnId="{8B31B0E8-CF70-F042-A52E-9FF032B06946}">
      <dgm:prSet/>
      <dgm:spPr/>
      <dgm:t>
        <a:bodyPr/>
        <a:lstStyle/>
        <a:p>
          <a:endParaRPr lang="en-US">
            <a:latin typeface="Gill Sans MT" panose="020B0502020104020203" pitchFamily="34" charset="77"/>
          </a:endParaRPr>
        </a:p>
      </dgm:t>
    </dgm:pt>
    <dgm:pt modelId="{610CA0AF-49B7-A942-9B35-B3F101257F8C}" type="pres">
      <dgm:prSet presAssocID="{AF7A3CCF-7352-2142-B40D-D75B19753302}" presName="Name0" presStyleCnt="0">
        <dgm:presLayoutVars>
          <dgm:dir/>
          <dgm:resizeHandles val="exact"/>
        </dgm:presLayoutVars>
      </dgm:prSet>
      <dgm:spPr/>
    </dgm:pt>
    <dgm:pt modelId="{6D94C54A-7CFC-EB4A-9D55-B82018F8262B}" type="pres">
      <dgm:prSet presAssocID="{324B9387-E1FE-104D-B614-7F60046A59D8}" presName="composite" presStyleCnt="0"/>
      <dgm:spPr/>
    </dgm:pt>
    <dgm:pt modelId="{398665F3-A25F-8D4E-B592-634A69E01087}" type="pres">
      <dgm:prSet presAssocID="{324B9387-E1FE-104D-B614-7F60046A59D8}" presName="rect1" presStyleLbl="bgImgPlace1" presStyleIdx="0" presStyleCnt="2"/>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rcRect/>
          <a:stretch>
            <a:fillRect t="-18000" b="-18000"/>
          </a:stretch>
        </a:blipFill>
      </dgm:spPr>
    </dgm:pt>
    <dgm:pt modelId="{42E13099-FB7D-C447-A382-51958748C944}" type="pres">
      <dgm:prSet presAssocID="{324B9387-E1FE-104D-B614-7F60046A59D8}" presName="wedgeRectCallout1" presStyleLbl="node1" presStyleIdx="0" presStyleCnt="2">
        <dgm:presLayoutVars>
          <dgm:bulletEnabled val="1"/>
        </dgm:presLayoutVars>
      </dgm:prSet>
      <dgm:spPr/>
    </dgm:pt>
    <dgm:pt modelId="{797CBB00-C7DE-C145-9D17-6CEB6018A296}" type="pres">
      <dgm:prSet presAssocID="{D04DD2A2-FB73-0D4E-B960-95E119C21323}" presName="sibTrans" presStyleCnt="0"/>
      <dgm:spPr/>
    </dgm:pt>
    <dgm:pt modelId="{F4A9E97C-353F-1F47-9DFF-9ADE64FFDAE0}" type="pres">
      <dgm:prSet presAssocID="{FF8BFD2E-6E72-384F-83B6-5C5A4A2E66BF}" presName="composite" presStyleCnt="0"/>
      <dgm:spPr/>
    </dgm:pt>
    <dgm:pt modelId="{9870812E-43F0-6943-93DA-23831691005B}" type="pres">
      <dgm:prSet presAssocID="{FF8BFD2E-6E72-384F-83B6-5C5A4A2E66BF}" presName="rect1" presStyleLbl="bgImgPlace1" presStyleIdx="1" presStyleCnt="2"/>
      <dgm:spPr>
        <a:blipFill dpi="0" rotWithShape="1">
          <a:blip xmlns:r="http://schemas.openxmlformats.org/officeDocument/2006/relationships" r:embed="rId2">
            <a:duotone>
              <a:schemeClr val="accent5">
                <a:hueOff val="-6685025"/>
                <a:satOff val="-25325"/>
                <a:lumOff val="8413"/>
                <a:alphaOff val="0"/>
                <a:shade val="20000"/>
                <a:satMod val="200000"/>
              </a:schemeClr>
              <a:schemeClr val="accent5">
                <a:hueOff val="-6685025"/>
                <a:satOff val="-25325"/>
                <a:lumOff val="8413"/>
                <a:alphaOff val="0"/>
                <a:tint val="12000"/>
                <a:satMod val="190000"/>
              </a:schemeClr>
            </a:duotone>
          </a:blip>
          <a:srcRect/>
          <a:stretch>
            <a:fillRect l="-276" t="-11102" r="176" b="-25034"/>
          </a:stretch>
        </a:blipFill>
      </dgm:spPr>
    </dgm:pt>
    <dgm:pt modelId="{1548D223-3D20-BC48-9652-F996FBDD6B6F}" type="pres">
      <dgm:prSet presAssocID="{FF8BFD2E-6E72-384F-83B6-5C5A4A2E66BF}" presName="wedgeRectCallout1" presStyleLbl="node1" presStyleIdx="1" presStyleCnt="2">
        <dgm:presLayoutVars>
          <dgm:bulletEnabled val="1"/>
        </dgm:presLayoutVars>
      </dgm:prSet>
      <dgm:spPr/>
    </dgm:pt>
  </dgm:ptLst>
  <dgm:cxnLst>
    <dgm:cxn modelId="{85B9A205-9633-F146-96B9-94F4318F7409}" type="presOf" srcId="{AF7A3CCF-7352-2142-B40D-D75B19753302}" destId="{610CA0AF-49B7-A942-9B35-B3F101257F8C}" srcOrd="0" destOrd="0" presId="urn:microsoft.com/office/officeart/2008/layout/BendingPictureCaptionList"/>
    <dgm:cxn modelId="{CF1BC4AE-22FC-CA4D-908F-A2703684AB6B}" srcId="{AF7A3CCF-7352-2142-B40D-D75B19753302}" destId="{324B9387-E1FE-104D-B614-7F60046A59D8}" srcOrd="0" destOrd="0" parTransId="{F1648C9D-F4D5-154A-A6E5-E93A6F3972D0}" sibTransId="{D04DD2A2-FB73-0D4E-B960-95E119C21323}"/>
    <dgm:cxn modelId="{9460E4AF-AE5B-4046-A4C7-17260D6599FA}" type="presOf" srcId="{324B9387-E1FE-104D-B614-7F60046A59D8}" destId="{42E13099-FB7D-C447-A382-51958748C944}" srcOrd="0" destOrd="0" presId="urn:microsoft.com/office/officeart/2008/layout/BendingPictureCaptionList"/>
    <dgm:cxn modelId="{052629D9-ABBE-DE4B-9C66-6E64E5776C7C}" type="presOf" srcId="{FF8BFD2E-6E72-384F-83B6-5C5A4A2E66BF}" destId="{1548D223-3D20-BC48-9652-F996FBDD6B6F}" srcOrd="0" destOrd="0" presId="urn:microsoft.com/office/officeart/2008/layout/BendingPictureCaptionList"/>
    <dgm:cxn modelId="{8B31B0E8-CF70-F042-A52E-9FF032B06946}" srcId="{AF7A3CCF-7352-2142-B40D-D75B19753302}" destId="{FF8BFD2E-6E72-384F-83B6-5C5A4A2E66BF}" srcOrd="1" destOrd="0" parTransId="{58C7FCC3-4538-9842-8E7C-CAEB99EDB4F6}" sibTransId="{D21F6106-C5CA-8242-8B78-C42782F21ED5}"/>
    <dgm:cxn modelId="{D8828A39-3684-E64B-B4D5-5E02FA33D0AC}" type="presParOf" srcId="{610CA0AF-49B7-A942-9B35-B3F101257F8C}" destId="{6D94C54A-7CFC-EB4A-9D55-B82018F8262B}" srcOrd="0" destOrd="0" presId="urn:microsoft.com/office/officeart/2008/layout/BendingPictureCaptionList"/>
    <dgm:cxn modelId="{DA4E1F0A-0E3B-CA4F-A1FA-06D7F3C5C718}" type="presParOf" srcId="{6D94C54A-7CFC-EB4A-9D55-B82018F8262B}" destId="{398665F3-A25F-8D4E-B592-634A69E01087}" srcOrd="0" destOrd="0" presId="urn:microsoft.com/office/officeart/2008/layout/BendingPictureCaptionList"/>
    <dgm:cxn modelId="{8842271C-46E4-8649-B068-36AFED1A17F3}" type="presParOf" srcId="{6D94C54A-7CFC-EB4A-9D55-B82018F8262B}" destId="{42E13099-FB7D-C447-A382-51958748C944}" srcOrd="1" destOrd="0" presId="urn:microsoft.com/office/officeart/2008/layout/BendingPictureCaptionList"/>
    <dgm:cxn modelId="{2EC13D4E-B7FF-4C49-8C15-78D76CCDAF9A}" type="presParOf" srcId="{610CA0AF-49B7-A942-9B35-B3F101257F8C}" destId="{797CBB00-C7DE-C145-9D17-6CEB6018A296}" srcOrd="1" destOrd="0" presId="urn:microsoft.com/office/officeart/2008/layout/BendingPictureCaptionList"/>
    <dgm:cxn modelId="{1C21B78F-E293-B842-82F7-800804B8A956}" type="presParOf" srcId="{610CA0AF-49B7-A942-9B35-B3F101257F8C}" destId="{F4A9E97C-353F-1F47-9DFF-9ADE64FFDAE0}" srcOrd="2" destOrd="0" presId="urn:microsoft.com/office/officeart/2008/layout/BendingPictureCaptionList"/>
    <dgm:cxn modelId="{885245A0-6F5F-7C40-A3E5-AB691D837162}" type="presParOf" srcId="{F4A9E97C-353F-1F47-9DFF-9ADE64FFDAE0}" destId="{9870812E-43F0-6943-93DA-23831691005B}" srcOrd="0" destOrd="0" presId="urn:microsoft.com/office/officeart/2008/layout/BendingPictureCaptionList"/>
    <dgm:cxn modelId="{0279635E-8BAD-8041-8B3C-87903440114E}" type="presParOf" srcId="{F4A9E97C-353F-1F47-9DFF-9ADE64FFDAE0}" destId="{1548D223-3D20-BC48-9652-F996FBDD6B6F}"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19C34623-9894-0245-9D11-6AC3A4F26B56}" type="pres">
      <dgm:prSet presAssocID="{F3AC7512-D6D3-BA4B-968E-D7F83EF7E1B9}" presName="node" presStyleLbl="node1" presStyleIdx="0" presStyleCnt="10">
        <dgm:presLayoutVars>
          <dgm:bulletEnabled val="1"/>
        </dgm:presLayoutVars>
      </dgm:prSet>
      <dgm:spPr/>
    </dgm:pt>
    <dgm:pt modelId="{33A674CD-93F9-124A-8C11-63D35044B706}" type="pres">
      <dgm:prSet presAssocID="{8F9A2CBC-39D4-8F4C-8F1B-C0607344B6BA}" presName="sibTrans" presStyleLbl="sibTrans2D1" presStyleIdx="0" presStyleCnt="10"/>
      <dgm:spPr/>
    </dgm:pt>
    <dgm:pt modelId="{BEB19DFB-D6EF-CC4B-83F3-45EB9B2C6BD7}" type="pres">
      <dgm:prSet presAssocID="{8F9A2CBC-39D4-8F4C-8F1B-C0607344B6BA}" presName="connectorText" presStyleLbl="sibTrans2D1" presStyleIdx="0" presStyleCnt="10"/>
      <dgm:spPr/>
    </dgm:pt>
    <dgm:pt modelId="{FF9323F4-3F6C-D942-84C6-1577A72D894E}" type="pres">
      <dgm:prSet presAssocID="{35FA0997-8B91-A64C-8F79-8A9A8431B1D1}" presName="node" presStyleLbl="node1" presStyleIdx="1" presStyleCnt="10">
        <dgm:presLayoutVars>
          <dgm:bulletEnabled val="1"/>
        </dgm:presLayoutVars>
      </dgm:prSet>
      <dgm:spPr/>
    </dgm:pt>
    <dgm:pt modelId="{3CC01362-6EC4-C748-BA6D-A4DE5035FB7E}" type="pres">
      <dgm:prSet presAssocID="{4BDD796D-0D16-7845-B1BA-FC826B194C91}" presName="sibTrans" presStyleLbl="sibTrans2D1" presStyleIdx="1" presStyleCnt="10"/>
      <dgm:spPr/>
    </dgm:pt>
    <dgm:pt modelId="{866340A2-233F-804F-817E-B782700A6F60}" type="pres">
      <dgm:prSet presAssocID="{4BDD796D-0D16-7845-B1BA-FC826B194C91}" presName="connectorText" presStyleLbl="sibTrans2D1" presStyleIdx="1" presStyleCnt="10"/>
      <dgm:spPr/>
    </dgm:pt>
    <dgm:pt modelId="{BCCD6CCF-E323-6A49-A44E-B57CFF52600E}" type="pres">
      <dgm:prSet presAssocID="{66CFC5FA-9CCC-FE44-A859-E8E1A1A63942}" presName="node" presStyleLbl="node1" presStyleIdx="2" presStyleCnt="10">
        <dgm:presLayoutVars>
          <dgm:bulletEnabled val="1"/>
        </dgm:presLayoutVars>
      </dgm:prSet>
      <dgm:spPr/>
    </dgm:pt>
    <dgm:pt modelId="{9294351F-0469-B948-95D1-A697904845BC}" type="pres">
      <dgm:prSet presAssocID="{E4B594A7-E809-F241-A961-A4653AB7D370}" presName="sibTrans" presStyleLbl="sibTrans2D1" presStyleIdx="2" presStyleCnt="10"/>
      <dgm:spPr/>
    </dgm:pt>
    <dgm:pt modelId="{4CEABD40-76C3-BC44-B656-C6013AB26B94}" type="pres">
      <dgm:prSet presAssocID="{E4B594A7-E809-F241-A961-A4653AB7D370}" presName="connectorText" presStyleLbl="sibTrans2D1" presStyleIdx="2" presStyleCnt="10"/>
      <dgm:spPr/>
    </dgm:pt>
    <dgm:pt modelId="{1E116C2F-D33F-BC4C-822F-D79FE4BBE328}" type="pres">
      <dgm:prSet presAssocID="{81484893-BE95-5248-BE81-61A9FA04DB62}" presName="node" presStyleLbl="node1" presStyleIdx="3" presStyleCnt="10">
        <dgm:presLayoutVars>
          <dgm:bulletEnabled val="1"/>
        </dgm:presLayoutVars>
      </dgm:prSet>
      <dgm:spPr/>
    </dgm:pt>
    <dgm:pt modelId="{906BF31C-9E3E-AF47-8E22-DAF590F6BD39}" type="pres">
      <dgm:prSet presAssocID="{70F5D8AF-BB3E-8148-AD1B-28B2D9FA72B0}" presName="sibTrans" presStyleLbl="sibTrans2D1" presStyleIdx="3" presStyleCnt="10"/>
      <dgm:spPr/>
    </dgm:pt>
    <dgm:pt modelId="{39D2B7DA-9AF9-CC45-8243-B976C0D25DC5}" type="pres">
      <dgm:prSet presAssocID="{70F5D8AF-BB3E-8148-AD1B-28B2D9FA72B0}" presName="connectorText" presStyleLbl="sibTrans2D1" presStyleIdx="3" presStyleCnt="10"/>
      <dgm:spPr/>
    </dgm:pt>
    <dgm:pt modelId="{96067272-5DAD-D145-BC43-32488C046E18}" type="pres">
      <dgm:prSet presAssocID="{F7D14AD0-0EB4-D145-B649-73E9CEC73AA4}" presName="node" presStyleLbl="node1" presStyleIdx="4" presStyleCnt="10">
        <dgm:presLayoutVars>
          <dgm:bulletEnabled val="1"/>
        </dgm:presLayoutVars>
      </dgm:prSet>
      <dgm:spPr/>
    </dgm:pt>
    <dgm:pt modelId="{B2DF868C-D5F8-E34C-8043-6458BCC87D40}" type="pres">
      <dgm:prSet presAssocID="{2F480DED-7DFC-A848-845B-E4AAB1B432CF}" presName="sibTrans" presStyleLbl="sibTrans2D1" presStyleIdx="4" presStyleCnt="10"/>
      <dgm:spPr/>
    </dgm:pt>
    <dgm:pt modelId="{4F8FCC6E-23A7-B849-9811-1ACA64C006D6}" type="pres">
      <dgm:prSet presAssocID="{2F480DED-7DFC-A848-845B-E4AAB1B432CF}" presName="connectorText" presStyleLbl="sibTrans2D1" presStyleIdx="4" presStyleCnt="10"/>
      <dgm:spPr/>
    </dgm:pt>
    <dgm:pt modelId="{9BEDE616-6423-9947-94E5-B5B492FCDD0B}" type="pres">
      <dgm:prSet presAssocID="{C1D0E828-E69F-AB49-8704-C7558E87059D}" presName="node" presStyleLbl="node1" presStyleIdx="5" presStyleCnt="10">
        <dgm:presLayoutVars>
          <dgm:bulletEnabled val="1"/>
        </dgm:presLayoutVars>
      </dgm:prSet>
      <dgm:spPr/>
    </dgm:pt>
    <dgm:pt modelId="{D89257BD-FC75-2546-A3E8-E118BCA8955F}" type="pres">
      <dgm:prSet presAssocID="{19370C98-AAE6-2A48-8E93-9B66E2C2D00A}" presName="sibTrans" presStyleLbl="sibTrans2D1" presStyleIdx="5" presStyleCnt="10"/>
      <dgm:spPr/>
    </dgm:pt>
    <dgm:pt modelId="{1145DEDB-F31F-3141-B602-CEDFECE4D7BC}" type="pres">
      <dgm:prSet presAssocID="{19370C98-AAE6-2A48-8E93-9B66E2C2D00A}" presName="connectorText" presStyleLbl="sibTrans2D1" presStyleIdx="5" presStyleCnt="10"/>
      <dgm:spPr/>
    </dgm:pt>
    <dgm:pt modelId="{E109454D-7708-664D-A8DF-93369CEF995D}" type="pres">
      <dgm:prSet presAssocID="{B65FA6A7-F37C-1C47-B551-C06A3F37FE9A}" presName="node" presStyleLbl="node1" presStyleIdx="6" presStyleCnt="10">
        <dgm:presLayoutVars>
          <dgm:bulletEnabled val="1"/>
        </dgm:presLayoutVars>
      </dgm:prSet>
      <dgm:spPr/>
    </dgm:pt>
    <dgm:pt modelId="{AD8627B1-D137-F349-81FB-1FCE8BDA9A0C}" type="pres">
      <dgm:prSet presAssocID="{7520822E-37E7-D043-A0E6-AD58834FAB36}" presName="sibTrans" presStyleLbl="sibTrans2D1" presStyleIdx="6" presStyleCnt="10"/>
      <dgm:spPr/>
    </dgm:pt>
    <dgm:pt modelId="{3FBF9139-EE88-A74A-9FBD-ACB468ACDD48}" type="pres">
      <dgm:prSet presAssocID="{7520822E-37E7-D043-A0E6-AD58834FAB36}" presName="connectorText" presStyleLbl="sibTrans2D1" presStyleIdx="6" presStyleCnt="10"/>
      <dgm:spPr/>
    </dgm:pt>
    <dgm:pt modelId="{2B2ADC3E-8D14-0645-9B56-F4E304D114B8}" type="pres">
      <dgm:prSet presAssocID="{0F7EA21B-D505-4A43-ABFE-E92E898648BF}" presName="node" presStyleLbl="node1" presStyleIdx="7" presStyleCnt="10">
        <dgm:presLayoutVars>
          <dgm:bulletEnabled val="1"/>
        </dgm:presLayoutVars>
      </dgm:prSet>
      <dgm:spPr/>
    </dgm:pt>
    <dgm:pt modelId="{0672DA65-9722-E64A-8AAD-08FCEC096B1B}" type="pres">
      <dgm:prSet presAssocID="{C4F9EA15-0823-2741-A68C-63133BAC7A81}" presName="sibTrans" presStyleLbl="sibTrans2D1" presStyleIdx="7" presStyleCnt="10"/>
      <dgm:spPr/>
    </dgm:pt>
    <dgm:pt modelId="{5ECEC63F-47F5-5946-A09D-46F7A0B1D9B8}" type="pres">
      <dgm:prSet presAssocID="{C4F9EA15-0823-2741-A68C-63133BAC7A81}" presName="connectorText" presStyleLbl="sibTrans2D1" presStyleIdx="7" presStyleCnt="10"/>
      <dgm:spPr/>
    </dgm:pt>
    <dgm:pt modelId="{67E2E9C2-53FA-0344-BEEE-FAE45CE8E7C6}" type="pres">
      <dgm:prSet presAssocID="{48943BFE-DC07-CE4A-AB23-022A0064FD17}" presName="node" presStyleLbl="node1" presStyleIdx="8" presStyleCnt="10">
        <dgm:presLayoutVars>
          <dgm:bulletEnabled val="1"/>
        </dgm:presLayoutVars>
      </dgm:prSet>
      <dgm:spPr/>
    </dgm:pt>
    <dgm:pt modelId="{65277A2D-C8FB-5241-8C09-8E6F224B1DFC}" type="pres">
      <dgm:prSet presAssocID="{7B613CB6-6AAC-2C42-854A-30DC2A0BCD87}" presName="sibTrans" presStyleLbl="sibTrans2D1" presStyleIdx="8" presStyleCnt="10"/>
      <dgm:spPr/>
    </dgm:pt>
    <dgm:pt modelId="{32EFBDD6-EADA-8442-B6EA-6705781FFF81}" type="pres">
      <dgm:prSet presAssocID="{7B613CB6-6AAC-2C42-854A-30DC2A0BCD87}" presName="connectorText" presStyleLbl="sibTrans2D1" presStyleIdx="8" presStyleCnt="10"/>
      <dgm:spPr/>
    </dgm:pt>
    <dgm:pt modelId="{7F3E38D5-EC66-2F4F-9514-E7C4CE8581F6}" type="pres">
      <dgm:prSet presAssocID="{F45BB986-3576-1841-881A-FDB72E6B1F13}" presName="node" presStyleLbl="node1" presStyleIdx="9" presStyleCnt="10">
        <dgm:presLayoutVars>
          <dgm:bulletEnabled val="1"/>
        </dgm:presLayoutVars>
      </dgm:prSet>
      <dgm:spPr/>
    </dgm:pt>
    <dgm:pt modelId="{AF28DFA6-191E-7D4F-903B-11021284C18C}" type="pres">
      <dgm:prSet presAssocID="{6D70FBA8-0737-7948-A32A-64BE80BFF191}" presName="sibTrans" presStyleLbl="sibTrans2D1" presStyleIdx="9" presStyleCnt="10"/>
      <dgm:spPr/>
    </dgm:pt>
    <dgm:pt modelId="{AEF238D8-7220-F74D-B24F-796BE48F8138}" type="pres">
      <dgm:prSet presAssocID="{6D70FBA8-0737-7948-A32A-64BE80BFF191}" presName="connectorText" presStyleLbl="sibTrans2D1" presStyleIdx="9" presStyleCnt="10"/>
      <dgm:spPr/>
    </dgm:pt>
  </dgm:ptLst>
  <dgm:cxnLst>
    <dgm:cxn modelId="{83647A09-DF85-7D48-8297-528C87FC8BC7}" type="presOf" srcId="{19370C98-AAE6-2A48-8E93-9B66E2C2D00A}" destId="{D89257BD-FC75-2546-A3E8-E118BCA8955F}" srcOrd="0" destOrd="0" presId="urn:microsoft.com/office/officeart/2005/8/layout/cycle2"/>
    <dgm:cxn modelId="{5239FE09-3D3B-894E-AEC4-7A52C2CF2F1A}" type="presOf" srcId="{C4F9EA15-0823-2741-A68C-63133BAC7A81}" destId="{0672DA65-9722-E64A-8AAD-08FCEC096B1B}" srcOrd="0" destOrd="0" presId="urn:microsoft.com/office/officeart/2005/8/layout/cycle2"/>
    <dgm:cxn modelId="{A52D200F-B078-3043-B81B-8BFA6B188EB5}" type="presOf" srcId="{70F5D8AF-BB3E-8148-AD1B-28B2D9FA72B0}" destId="{906BF31C-9E3E-AF47-8E22-DAF590F6BD39}" srcOrd="0" destOrd="0" presId="urn:microsoft.com/office/officeart/2005/8/layout/cycle2"/>
    <dgm:cxn modelId="{F33FFB11-2BEE-E440-ABA4-11B24E4E429C}" type="presOf" srcId="{8F9A2CBC-39D4-8F4C-8F1B-C0607344B6BA}" destId="{BEB19DFB-D6EF-CC4B-83F3-45EB9B2C6BD7}" srcOrd="1" destOrd="0" presId="urn:microsoft.com/office/officeart/2005/8/layout/cycle2"/>
    <dgm:cxn modelId="{880AAA16-CAE1-A34D-BAC6-62B214B52D86}" type="presOf" srcId="{4BDD796D-0D16-7845-B1BA-FC826B194C91}" destId="{3CC01362-6EC4-C748-BA6D-A4DE5035FB7E}" srcOrd="0" destOrd="0" presId="urn:microsoft.com/office/officeart/2005/8/layout/cycle2"/>
    <dgm:cxn modelId="{5F6EEA28-E88C-E84C-A05C-F88ECF18DDA6}" type="presOf" srcId="{35FA0997-8B91-A64C-8F79-8A9A8431B1D1}" destId="{FF9323F4-3F6C-D942-84C6-1577A72D894E}" srcOrd="0" destOrd="0" presId="urn:microsoft.com/office/officeart/2005/8/layout/cycle2"/>
    <dgm:cxn modelId="{7A30F830-6293-104F-AB11-ADB72E8FDF1F}" type="presOf" srcId="{0F7EA21B-D505-4A43-ABFE-E92E898648BF}" destId="{2B2ADC3E-8D14-0645-9B56-F4E304D114B8}" srcOrd="0" destOrd="0" presId="urn:microsoft.com/office/officeart/2005/8/layout/cycle2"/>
    <dgm:cxn modelId="{AA9E9932-FA2C-8C47-81EE-D1C848AB1085}" type="presOf" srcId="{66CFC5FA-9CCC-FE44-A859-E8E1A1A63942}" destId="{BCCD6CCF-E323-6A49-A44E-B57CFF52600E}"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4" destOrd="0" parTransId="{EFA6EC15-651D-1842-AC9F-E261CC336AE5}" sibTransId="{2F480DED-7DFC-A848-845B-E4AAB1B432CF}"/>
    <dgm:cxn modelId="{E626454F-574B-4D45-B849-3AA0D1BB0B48}" type="presOf" srcId="{19370C98-AAE6-2A48-8E93-9B66E2C2D00A}" destId="{1145DEDB-F31F-3141-B602-CEDFECE4D7BC}" srcOrd="1" destOrd="0" presId="urn:microsoft.com/office/officeart/2005/8/layout/cycle2"/>
    <dgm:cxn modelId="{2E80B252-7265-5549-8220-75AD0786D74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1" destOrd="0" parTransId="{98911EA7-96B9-2D4E-A712-4586CC8F1532}" sibTransId="{4BDD796D-0D16-7845-B1BA-FC826B194C91}"/>
    <dgm:cxn modelId="{82A84260-ACDF-C24C-8D89-9E627C10B20D}" type="presOf" srcId="{E4B594A7-E809-F241-A961-A4653AB7D370}" destId="{9294351F-0469-B948-95D1-A697904845BC}" srcOrd="0" destOrd="0" presId="urn:microsoft.com/office/officeart/2005/8/layout/cycle2"/>
    <dgm:cxn modelId="{1D2B7B61-7FDD-034A-98E6-FD34DE2D7C0D}" type="presOf" srcId="{E4B594A7-E809-F241-A961-A4653AB7D370}" destId="{4CEABD40-76C3-BC44-B656-C6013AB26B94}" srcOrd="1" destOrd="0" presId="urn:microsoft.com/office/officeart/2005/8/layout/cycle2"/>
    <dgm:cxn modelId="{01BD046C-315E-5A4B-92FA-0BE716DA2A87}" type="presOf" srcId="{7520822E-37E7-D043-A0E6-AD58834FAB36}" destId="{AD8627B1-D137-F349-81FB-1FCE8BDA9A0C}" srcOrd="0" destOrd="0" presId="urn:microsoft.com/office/officeart/2005/8/layout/cycle2"/>
    <dgm:cxn modelId="{4604156C-7148-9B4D-910D-D2948ADE0260}" type="presOf" srcId="{8F9A2CBC-39D4-8F4C-8F1B-C0607344B6BA}" destId="{33A674CD-93F9-124A-8C11-63D35044B706}" srcOrd="0" destOrd="0" presId="urn:microsoft.com/office/officeart/2005/8/layout/cycle2"/>
    <dgm:cxn modelId="{17B7CC77-1E59-8C48-BE79-5A7269EA812C}" type="presOf" srcId="{F3AC7512-D6D3-BA4B-968E-D7F83EF7E1B9}" destId="{19C34623-9894-0245-9D11-6AC3A4F26B56}" srcOrd="0" destOrd="0" presId="urn:microsoft.com/office/officeart/2005/8/layout/cycle2"/>
    <dgm:cxn modelId="{C1DA1786-D6C0-7348-A798-F135B965D088}" type="presOf" srcId="{6D70FBA8-0737-7948-A32A-64BE80BFF191}" destId="{AEF238D8-7220-F74D-B24F-796BE48F8138}" srcOrd="1" destOrd="0" presId="urn:microsoft.com/office/officeart/2005/8/layout/cycle2"/>
    <dgm:cxn modelId="{10F3C88B-0E61-A34E-9124-12A99D536553}" type="presOf" srcId="{2F480DED-7DFC-A848-845B-E4AAB1B432CF}" destId="{B2DF868C-D5F8-E34C-8043-6458BCC87D40}" srcOrd="0" destOrd="0" presId="urn:microsoft.com/office/officeart/2005/8/layout/cycle2"/>
    <dgm:cxn modelId="{638F9B8D-C057-F14A-8E76-D7C08F7C6491}" type="presOf" srcId="{48943BFE-DC07-CE4A-AB23-022A0064FD17}" destId="{67E2E9C2-53FA-0344-BEEE-FAE45CE8E7C6}" srcOrd="0" destOrd="0" presId="urn:microsoft.com/office/officeart/2005/8/layout/cycle2"/>
    <dgm:cxn modelId="{01515C8F-2E3D-7549-B765-C410923D794D}" type="presOf" srcId="{B65FA6A7-F37C-1C47-B551-C06A3F37FE9A}" destId="{E109454D-7708-664D-A8DF-93369CEF995D}" srcOrd="0" destOrd="0" presId="urn:microsoft.com/office/officeart/2005/8/layout/cycle2"/>
    <dgm:cxn modelId="{CA0EEC8F-BDF4-8544-813C-398D6E3D0EED}" type="presOf" srcId="{7B613CB6-6AAC-2C42-854A-30DC2A0BCD87}" destId="{65277A2D-C8FB-5241-8C09-8E6F224B1DFC}" srcOrd="0" destOrd="0" presId="urn:microsoft.com/office/officeart/2005/8/layout/cycle2"/>
    <dgm:cxn modelId="{CABC209A-F50B-684B-B7DF-7DAA3D5CED3A}" srcId="{E071E966-4F09-B243-97BE-556E1760A8D4}" destId="{F45BB986-3576-1841-881A-FDB72E6B1F13}" srcOrd="9" destOrd="0" parTransId="{730BBF69-ABCB-034D-B678-D3FB03B21B67}" sibTransId="{6D70FBA8-0737-7948-A32A-64BE80BFF191}"/>
    <dgm:cxn modelId="{7F62B49B-7259-AD46-B760-D9BD0995E408}" type="presOf" srcId="{2F480DED-7DFC-A848-845B-E4AAB1B432CF}" destId="{4F8FCC6E-23A7-B849-9811-1ACA64C006D6}" srcOrd="1" destOrd="0" presId="urn:microsoft.com/office/officeart/2005/8/layout/cycle2"/>
    <dgm:cxn modelId="{E6854D9F-4131-A74F-8B1D-0B53EBC38A75}" type="presOf" srcId="{81484893-BE95-5248-BE81-61A9FA04DB62}" destId="{1E116C2F-D33F-BC4C-822F-D79FE4BBE328}" srcOrd="0" destOrd="0" presId="urn:microsoft.com/office/officeart/2005/8/layout/cycle2"/>
    <dgm:cxn modelId="{5FC136A6-A7A1-3542-B9E9-4277EB594116}" srcId="{E071E966-4F09-B243-97BE-556E1760A8D4}" destId="{66CFC5FA-9CCC-FE44-A859-E8E1A1A63942}" srcOrd="2" destOrd="0" parTransId="{BD8A3DA6-8120-3D44-83AF-74E667F860C9}" sibTransId="{E4B594A7-E809-F241-A961-A4653AB7D370}"/>
    <dgm:cxn modelId="{6C26F6AA-4B0D-7F41-8FD2-3181AE46BB52}" type="presOf" srcId="{C4F9EA15-0823-2741-A68C-63133BAC7A81}" destId="{5ECEC63F-47F5-5946-A09D-46F7A0B1D9B8}" srcOrd="1" destOrd="0" presId="urn:microsoft.com/office/officeart/2005/8/layout/cycle2"/>
    <dgm:cxn modelId="{3A42D6B4-2374-BF46-92E6-444F19F65BE5}" type="presOf" srcId="{7520822E-37E7-D043-A0E6-AD58834FAB36}" destId="{3FBF9139-EE88-A74A-9FBD-ACB468ACDD48}" srcOrd="1" destOrd="0" presId="urn:microsoft.com/office/officeart/2005/8/layout/cycle2"/>
    <dgm:cxn modelId="{F76A9DBA-3F8D-D64F-9A3A-F8005D38929D}" srcId="{E071E966-4F09-B243-97BE-556E1760A8D4}" destId="{B65FA6A7-F37C-1C47-B551-C06A3F37FE9A}" srcOrd="6" destOrd="0" parTransId="{C7FD8180-C431-3740-8CC1-A32FB61CB4BB}" sibTransId="{7520822E-37E7-D043-A0E6-AD58834FAB36}"/>
    <dgm:cxn modelId="{28C5A7BC-8876-C64C-9678-38EE54DF3B0B}" srcId="{E071E966-4F09-B243-97BE-556E1760A8D4}" destId="{48943BFE-DC07-CE4A-AB23-022A0064FD17}" srcOrd="8" destOrd="0" parTransId="{F61A88C0-8A88-1B41-ACFD-41789E6CD197}" sibTransId="{7B613CB6-6AAC-2C42-854A-30DC2A0BCD87}"/>
    <dgm:cxn modelId="{7D9BADBF-DE54-7645-A282-A2D0362734B9}" srcId="{E071E966-4F09-B243-97BE-556E1760A8D4}" destId="{0F7EA21B-D505-4A43-ABFE-E92E898648BF}" srcOrd="7" destOrd="0" parTransId="{D9D7212D-27E8-D64B-9F55-E67E15578375}" sibTransId="{C4F9EA15-0823-2741-A68C-63133BAC7A81}"/>
    <dgm:cxn modelId="{9B2EF3C2-FC22-4048-ADEE-4C3C0A690D93}" type="presOf" srcId="{4BDD796D-0D16-7845-B1BA-FC826B194C91}" destId="{866340A2-233F-804F-817E-B782700A6F60}" srcOrd="1" destOrd="0" presId="urn:microsoft.com/office/officeart/2005/8/layout/cycle2"/>
    <dgm:cxn modelId="{8786FCC5-01A3-1444-88C2-F3CFB50C9694}" srcId="{E071E966-4F09-B243-97BE-556E1760A8D4}" destId="{81484893-BE95-5248-BE81-61A9FA04DB62}" srcOrd="3" destOrd="0" parTransId="{6A088EEF-778D-0D4B-9285-8E8CBBEEAB1C}" sibTransId="{70F5D8AF-BB3E-8148-AD1B-28B2D9FA72B0}"/>
    <dgm:cxn modelId="{3ED060E0-AB1A-F548-A002-01781FE56CD8}" type="presOf" srcId="{C1D0E828-E69F-AB49-8704-C7558E87059D}" destId="{9BEDE616-6423-9947-94E5-B5B492FCDD0B}" srcOrd="0" destOrd="0" presId="urn:microsoft.com/office/officeart/2005/8/layout/cycle2"/>
    <dgm:cxn modelId="{0CC46EE1-68EE-BC41-B003-638F1F066FF3}" type="presOf" srcId="{7B613CB6-6AAC-2C42-854A-30DC2A0BCD87}" destId="{32EFBDD6-EADA-8442-B6EA-6705781FFF81}" srcOrd="1" destOrd="0" presId="urn:microsoft.com/office/officeart/2005/8/layout/cycle2"/>
    <dgm:cxn modelId="{CBAC67E8-D95C-5543-A42D-A8601DE8EA42}" srcId="{E071E966-4F09-B243-97BE-556E1760A8D4}" destId="{F3AC7512-D6D3-BA4B-968E-D7F83EF7E1B9}" srcOrd="0" destOrd="0" parTransId="{CFD0D901-11DA-964A-BCEE-173824002025}" sibTransId="{8F9A2CBC-39D4-8F4C-8F1B-C0607344B6BA}"/>
    <dgm:cxn modelId="{039AC0EF-7A0A-9E44-A4C0-D6BAE42EC49C}" type="presOf" srcId="{F45BB986-3576-1841-881A-FDB72E6B1F13}" destId="{7F3E38D5-EC66-2F4F-9514-E7C4CE8581F6}" srcOrd="0" destOrd="0" presId="urn:microsoft.com/office/officeart/2005/8/layout/cycle2"/>
    <dgm:cxn modelId="{6483CBF4-383D-9948-A52A-D73616EBB12F}" type="presOf" srcId="{70F5D8AF-BB3E-8148-AD1B-28B2D9FA72B0}" destId="{39D2B7DA-9AF9-CC45-8243-B976C0D25DC5}" srcOrd="1" destOrd="0" presId="urn:microsoft.com/office/officeart/2005/8/layout/cycle2"/>
    <dgm:cxn modelId="{1200FDFB-43B1-114A-A3C2-939827290B05}" srcId="{E071E966-4F09-B243-97BE-556E1760A8D4}" destId="{C1D0E828-E69F-AB49-8704-C7558E87059D}" srcOrd="5" destOrd="0" parTransId="{61A6962D-8016-E746-906C-401520EAB188}" sibTransId="{19370C98-AAE6-2A48-8E93-9B66E2C2D00A}"/>
    <dgm:cxn modelId="{AA9A47FF-8EEC-5742-A8E1-220AB1AC45E4}" type="presOf" srcId="{6D70FBA8-0737-7948-A32A-64BE80BFF191}" destId="{AF28DFA6-191E-7D4F-903B-11021284C18C}" srcOrd="0" destOrd="0" presId="urn:microsoft.com/office/officeart/2005/8/layout/cycle2"/>
    <dgm:cxn modelId="{69B8A2E8-EDDD-9744-904E-39A8ED22BA6F}" type="presParOf" srcId="{CC4CD2DD-DF66-A447-A7AC-26726A016E17}" destId="{19C34623-9894-0245-9D11-6AC3A4F26B56}" srcOrd="0" destOrd="0" presId="urn:microsoft.com/office/officeart/2005/8/layout/cycle2"/>
    <dgm:cxn modelId="{0F878E3F-254B-FC43-A356-D0107C8996CE}" type="presParOf" srcId="{CC4CD2DD-DF66-A447-A7AC-26726A016E17}" destId="{33A674CD-93F9-124A-8C11-63D35044B706}" srcOrd="1" destOrd="0" presId="urn:microsoft.com/office/officeart/2005/8/layout/cycle2"/>
    <dgm:cxn modelId="{5CD6935F-9D06-264B-ACDD-014AFDF4BA05}" type="presParOf" srcId="{33A674CD-93F9-124A-8C11-63D35044B706}" destId="{BEB19DFB-D6EF-CC4B-83F3-45EB9B2C6BD7}" srcOrd="0" destOrd="0" presId="urn:microsoft.com/office/officeart/2005/8/layout/cycle2"/>
    <dgm:cxn modelId="{5505C207-2F16-F349-A389-A351FCE43089}" type="presParOf" srcId="{CC4CD2DD-DF66-A447-A7AC-26726A016E17}" destId="{FF9323F4-3F6C-D942-84C6-1577A72D894E}" srcOrd="2" destOrd="0" presId="urn:microsoft.com/office/officeart/2005/8/layout/cycle2"/>
    <dgm:cxn modelId="{3F8DEBBD-C2E9-CE4B-B7A9-09D413146F27}" type="presParOf" srcId="{CC4CD2DD-DF66-A447-A7AC-26726A016E17}" destId="{3CC01362-6EC4-C748-BA6D-A4DE5035FB7E}" srcOrd="3" destOrd="0" presId="urn:microsoft.com/office/officeart/2005/8/layout/cycle2"/>
    <dgm:cxn modelId="{E5E17FE9-C7FA-BD4A-9C61-659FA3298EF0}" type="presParOf" srcId="{3CC01362-6EC4-C748-BA6D-A4DE5035FB7E}" destId="{866340A2-233F-804F-817E-B782700A6F60}" srcOrd="0" destOrd="0" presId="urn:microsoft.com/office/officeart/2005/8/layout/cycle2"/>
    <dgm:cxn modelId="{81FC54D1-8F88-2C4E-89D1-0D661ACAA253}" type="presParOf" srcId="{CC4CD2DD-DF66-A447-A7AC-26726A016E17}" destId="{BCCD6CCF-E323-6A49-A44E-B57CFF52600E}" srcOrd="4" destOrd="0" presId="urn:microsoft.com/office/officeart/2005/8/layout/cycle2"/>
    <dgm:cxn modelId="{13BDF357-A250-DE4C-9BC3-60A3D62E498A}" type="presParOf" srcId="{CC4CD2DD-DF66-A447-A7AC-26726A016E17}" destId="{9294351F-0469-B948-95D1-A697904845BC}" srcOrd="5" destOrd="0" presId="urn:microsoft.com/office/officeart/2005/8/layout/cycle2"/>
    <dgm:cxn modelId="{E0A9FB1D-C9DF-014B-8617-94AF10983645}" type="presParOf" srcId="{9294351F-0469-B948-95D1-A697904845BC}" destId="{4CEABD40-76C3-BC44-B656-C6013AB26B94}" srcOrd="0" destOrd="0" presId="urn:microsoft.com/office/officeart/2005/8/layout/cycle2"/>
    <dgm:cxn modelId="{D742B9AB-0A36-3745-B149-5CD2BB4B1980}" type="presParOf" srcId="{CC4CD2DD-DF66-A447-A7AC-26726A016E17}" destId="{1E116C2F-D33F-BC4C-822F-D79FE4BBE328}" srcOrd="6" destOrd="0" presId="urn:microsoft.com/office/officeart/2005/8/layout/cycle2"/>
    <dgm:cxn modelId="{D1C8AC7D-A0C7-9242-B7BB-FD7E33FECD92}" type="presParOf" srcId="{CC4CD2DD-DF66-A447-A7AC-26726A016E17}" destId="{906BF31C-9E3E-AF47-8E22-DAF590F6BD39}" srcOrd="7" destOrd="0" presId="urn:microsoft.com/office/officeart/2005/8/layout/cycle2"/>
    <dgm:cxn modelId="{3D4EEE41-5F24-F44F-8A91-A461019ACDD4}" type="presParOf" srcId="{906BF31C-9E3E-AF47-8E22-DAF590F6BD39}" destId="{39D2B7DA-9AF9-CC45-8243-B976C0D25DC5}" srcOrd="0" destOrd="0" presId="urn:microsoft.com/office/officeart/2005/8/layout/cycle2"/>
    <dgm:cxn modelId="{08222080-ED72-584E-A964-680EA9B0ABA3}" type="presParOf" srcId="{CC4CD2DD-DF66-A447-A7AC-26726A016E17}" destId="{96067272-5DAD-D145-BC43-32488C046E18}" srcOrd="8" destOrd="0" presId="urn:microsoft.com/office/officeart/2005/8/layout/cycle2"/>
    <dgm:cxn modelId="{AF9747F7-141C-9B4D-B3EB-3B60B8F678B8}" type="presParOf" srcId="{CC4CD2DD-DF66-A447-A7AC-26726A016E17}" destId="{B2DF868C-D5F8-E34C-8043-6458BCC87D40}" srcOrd="9" destOrd="0" presId="urn:microsoft.com/office/officeart/2005/8/layout/cycle2"/>
    <dgm:cxn modelId="{9198DE2F-7511-F14D-ABB5-7677CC6669D3}" type="presParOf" srcId="{B2DF868C-D5F8-E34C-8043-6458BCC87D40}" destId="{4F8FCC6E-23A7-B849-9811-1ACA64C006D6}" srcOrd="0" destOrd="0" presId="urn:microsoft.com/office/officeart/2005/8/layout/cycle2"/>
    <dgm:cxn modelId="{6F006343-6A9E-2045-9FC8-E32278E52945}" type="presParOf" srcId="{CC4CD2DD-DF66-A447-A7AC-26726A016E17}" destId="{9BEDE616-6423-9947-94E5-B5B492FCDD0B}" srcOrd="10" destOrd="0" presId="urn:microsoft.com/office/officeart/2005/8/layout/cycle2"/>
    <dgm:cxn modelId="{22056F9D-FF4A-8A40-9128-881BCB036B2D}" type="presParOf" srcId="{CC4CD2DD-DF66-A447-A7AC-26726A016E17}" destId="{D89257BD-FC75-2546-A3E8-E118BCA8955F}" srcOrd="11" destOrd="0" presId="urn:microsoft.com/office/officeart/2005/8/layout/cycle2"/>
    <dgm:cxn modelId="{8DC01154-C425-0E47-BEF2-8080A8A552E9}" type="presParOf" srcId="{D89257BD-FC75-2546-A3E8-E118BCA8955F}" destId="{1145DEDB-F31F-3141-B602-CEDFECE4D7BC}" srcOrd="0" destOrd="0" presId="urn:microsoft.com/office/officeart/2005/8/layout/cycle2"/>
    <dgm:cxn modelId="{9CB5F845-4BB5-AB40-BBF6-E58E3BE7B515}" type="presParOf" srcId="{CC4CD2DD-DF66-A447-A7AC-26726A016E17}" destId="{E109454D-7708-664D-A8DF-93369CEF995D}" srcOrd="12" destOrd="0" presId="urn:microsoft.com/office/officeart/2005/8/layout/cycle2"/>
    <dgm:cxn modelId="{6292008E-0C7C-E640-8EE2-81AF24DB81D9}" type="presParOf" srcId="{CC4CD2DD-DF66-A447-A7AC-26726A016E17}" destId="{AD8627B1-D137-F349-81FB-1FCE8BDA9A0C}" srcOrd="13" destOrd="0" presId="urn:microsoft.com/office/officeart/2005/8/layout/cycle2"/>
    <dgm:cxn modelId="{DCEF07E1-2517-1D4A-994B-B1F3446378C4}" type="presParOf" srcId="{AD8627B1-D137-F349-81FB-1FCE8BDA9A0C}" destId="{3FBF9139-EE88-A74A-9FBD-ACB468ACDD48}" srcOrd="0" destOrd="0" presId="urn:microsoft.com/office/officeart/2005/8/layout/cycle2"/>
    <dgm:cxn modelId="{0F5EBD8E-B561-9940-814A-F1C46C950AF1}" type="presParOf" srcId="{CC4CD2DD-DF66-A447-A7AC-26726A016E17}" destId="{2B2ADC3E-8D14-0645-9B56-F4E304D114B8}" srcOrd="14" destOrd="0" presId="urn:microsoft.com/office/officeart/2005/8/layout/cycle2"/>
    <dgm:cxn modelId="{20676ED2-EB3E-C345-813F-4C66CE31D582}" type="presParOf" srcId="{CC4CD2DD-DF66-A447-A7AC-26726A016E17}" destId="{0672DA65-9722-E64A-8AAD-08FCEC096B1B}" srcOrd="15" destOrd="0" presId="urn:microsoft.com/office/officeart/2005/8/layout/cycle2"/>
    <dgm:cxn modelId="{F6CE22CF-5871-4248-B0D8-638FD5138F4F}" type="presParOf" srcId="{0672DA65-9722-E64A-8AAD-08FCEC096B1B}" destId="{5ECEC63F-47F5-5946-A09D-46F7A0B1D9B8}" srcOrd="0" destOrd="0" presId="urn:microsoft.com/office/officeart/2005/8/layout/cycle2"/>
    <dgm:cxn modelId="{F8E4E282-1B44-F84A-AEDF-19D39A3059A2}" type="presParOf" srcId="{CC4CD2DD-DF66-A447-A7AC-26726A016E17}" destId="{67E2E9C2-53FA-0344-BEEE-FAE45CE8E7C6}" srcOrd="16" destOrd="0" presId="urn:microsoft.com/office/officeart/2005/8/layout/cycle2"/>
    <dgm:cxn modelId="{99AB1287-7246-9345-AA89-8301D3A8785C}" type="presParOf" srcId="{CC4CD2DD-DF66-A447-A7AC-26726A016E17}" destId="{65277A2D-C8FB-5241-8C09-8E6F224B1DFC}" srcOrd="17" destOrd="0" presId="urn:microsoft.com/office/officeart/2005/8/layout/cycle2"/>
    <dgm:cxn modelId="{08A04B7E-24E4-1D40-97DB-542093D2D1C3}" type="presParOf" srcId="{65277A2D-C8FB-5241-8C09-8E6F224B1DFC}" destId="{32EFBDD6-EADA-8442-B6EA-6705781FFF81}" srcOrd="0" destOrd="0" presId="urn:microsoft.com/office/officeart/2005/8/layout/cycle2"/>
    <dgm:cxn modelId="{1D8C10E1-B882-7E48-BC39-CDF0ECF8065B}" type="presParOf" srcId="{CC4CD2DD-DF66-A447-A7AC-26726A016E17}" destId="{7F3E38D5-EC66-2F4F-9514-E7C4CE8581F6}" srcOrd="18" destOrd="0" presId="urn:microsoft.com/office/officeart/2005/8/layout/cycle2"/>
    <dgm:cxn modelId="{F40F43F9-1BA9-2940-B9DD-0A462FD65383}" type="presParOf" srcId="{CC4CD2DD-DF66-A447-A7AC-26726A016E17}" destId="{AF28DFA6-191E-7D4F-903B-11021284C18C}" srcOrd="19" destOrd="0" presId="urn:microsoft.com/office/officeart/2005/8/layout/cycle2"/>
    <dgm:cxn modelId="{A4A83859-BD6E-8C49-A80D-86F7A48A5E4E}" type="presParOf" srcId="{AF28DFA6-191E-7D4F-903B-11021284C18C}" destId="{AEF238D8-7220-F74D-B24F-796BE48F8138}"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19C34623-9894-0245-9D11-6AC3A4F26B56}" type="pres">
      <dgm:prSet presAssocID="{F3AC7512-D6D3-BA4B-968E-D7F83EF7E1B9}" presName="node" presStyleLbl="node1" presStyleIdx="0" presStyleCnt="10">
        <dgm:presLayoutVars>
          <dgm:bulletEnabled val="1"/>
        </dgm:presLayoutVars>
      </dgm:prSet>
      <dgm:spPr/>
    </dgm:pt>
    <dgm:pt modelId="{33A674CD-93F9-124A-8C11-63D35044B706}" type="pres">
      <dgm:prSet presAssocID="{8F9A2CBC-39D4-8F4C-8F1B-C0607344B6BA}" presName="sibTrans" presStyleLbl="sibTrans2D1" presStyleIdx="0" presStyleCnt="10"/>
      <dgm:spPr/>
    </dgm:pt>
    <dgm:pt modelId="{BEB19DFB-D6EF-CC4B-83F3-45EB9B2C6BD7}" type="pres">
      <dgm:prSet presAssocID="{8F9A2CBC-39D4-8F4C-8F1B-C0607344B6BA}" presName="connectorText" presStyleLbl="sibTrans2D1" presStyleIdx="0" presStyleCnt="10"/>
      <dgm:spPr/>
    </dgm:pt>
    <dgm:pt modelId="{FF9323F4-3F6C-D942-84C6-1577A72D894E}" type="pres">
      <dgm:prSet presAssocID="{35FA0997-8B91-A64C-8F79-8A9A8431B1D1}" presName="node" presStyleLbl="node1" presStyleIdx="1" presStyleCnt="10">
        <dgm:presLayoutVars>
          <dgm:bulletEnabled val="1"/>
        </dgm:presLayoutVars>
      </dgm:prSet>
      <dgm:spPr/>
    </dgm:pt>
    <dgm:pt modelId="{3CC01362-6EC4-C748-BA6D-A4DE5035FB7E}" type="pres">
      <dgm:prSet presAssocID="{4BDD796D-0D16-7845-B1BA-FC826B194C91}" presName="sibTrans" presStyleLbl="sibTrans2D1" presStyleIdx="1" presStyleCnt="10"/>
      <dgm:spPr/>
    </dgm:pt>
    <dgm:pt modelId="{866340A2-233F-804F-817E-B782700A6F60}" type="pres">
      <dgm:prSet presAssocID="{4BDD796D-0D16-7845-B1BA-FC826B194C91}" presName="connectorText" presStyleLbl="sibTrans2D1" presStyleIdx="1" presStyleCnt="10"/>
      <dgm:spPr/>
    </dgm:pt>
    <dgm:pt modelId="{BCCD6CCF-E323-6A49-A44E-B57CFF52600E}" type="pres">
      <dgm:prSet presAssocID="{66CFC5FA-9CCC-FE44-A859-E8E1A1A63942}" presName="node" presStyleLbl="node1" presStyleIdx="2" presStyleCnt="10">
        <dgm:presLayoutVars>
          <dgm:bulletEnabled val="1"/>
        </dgm:presLayoutVars>
      </dgm:prSet>
      <dgm:spPr/>
    </dgm:pt>
    <dgm:pt modelId="{9294351F-0469-B948-95D1-A697904845BC}" type="pres">
      <dgm:prSet presAssocID="{E4B594A7-E809-F241-A961-A4653AB7D370}" presName="sibTrans" presStyleLbl="sibTrans2D1" presStyleIdx="2" presStyleCnt="10"/>
      <dgm:spPr/>
    </dgm:pt>
    <dgm:pt modelId="{4CEABD40-76C3-BC44-B656-C6013AB26B94}" type="pres">
      <dgm:prSet presAssocID="{E4B594A7-E809-F241-A961-A4653AB7D370}" presName="connectorText" presStyleLbl="sibTrans2D1" presStyleIdx="2" presStyleCnt="10"/>
      <dgm:spPr/>
    </dgm:pt>
    <dgm:pt modelId="{1E116C2F-D33F-BC4C-822F-D79FE4BBE328}" type="pres">
      <dgm:prSet presAssocID="{81484893-BE95-5248-BE81-61A9FA04DB62}" presName="node" presStyleLbl="node1" presStyleIdx="3" presStyleCnt="10">
        <dgm:presLayoutVars>
          <dgm:bulletEnabled val="1"/>
        </dgm:presLayoutVars>
      </dgm:prSet>
      <dgm:spPr/>
    </dgm:pt>
    <dgm:pt modelId="{906BF31C-9E3E-AF47-8E22-DAF590F6BD39}" type="pres">
      <dgm:prSet presAssocID="{70F5D8AF-BB3E-8148-AD1B-28B2D9FA72B0}" presName="sibTrans" presStyleLbl="sibTrans2D1" presStyleIdx="3" presStyleCnt="10"/>
      <dgm:spPr/>
    </dgm:pt>
    <dgm:pt modelId="{39D2B7DA-9AF9-CC45-8243-B976C0D25DC5}" type="pres">
      <dgm:prSet presAssocID="{70F5D8AF-BB3E-8148-AD1B-28B2D9FA72B0}" presName="connectorText" presStyleLbl="sibTrans2D1" presStyleIdx="3" presStyleCnt="10"/>
      <dgm:spPr/>
    </dgm:pt>
    <dgm:pt modelId="{96067272-5DAD-D145-BC43-32488C046E18}" type="pres">
      <dgm:prSet presAssocID="{F7D14AD0-0EB4-D145-B649-73E9CEC73AA4}" presName="node" presStyleLbl="node1" presStyleIdx="4" presStyleCnt="10">
        <dgm:presLayoutVars>
          <dgm:bulletEnabled val="1"/>
        </dgm:presLayoutVars>
      </dgm:prSet>
      <dgm:spPr/>
    </dgm:pt>
    <dgm:pt modelId="{B2DF868C-D5F8-E34C-8043-6458BCC87D40}" type="pres">
      <dgm:prSet presAssocID="{2F480DED-7DFC-A848-845B-E4AAB1B432CF}" presName="sibTrans" presStyleLbl="sibTrans2D1" presStyleIdx="4" presStyleCnt="10"/>
      <dgm:spPr/>
    </dgm:pt>
    <dgm:pt modelId="{4F8FCC6E-23A7-B849-9811-1ACA64C006D6}" type="pres">
      <dgm:prSet presAssocID="{2F480DED-7DFC-A848-845B-E4AAB1B432CF}" presName="connectorText" presStyleLbl="sibTrans2D1" presStyleIdx="4" presStyleCnt="10"/>
      <dgm:spPr/>
    </dgm:pt>
    <dgm:pt modelId="{9BEDE616-6423-9947-94E5-B5B492FCDD0B}" type="pres">
      <dgm:prSet presAssocID="{C1D0E828-E69F-AB49-8704-C7558E87059D}" presName="node" presStyleLbl="node1" presStyleIdx="5" presStyleCnt="10">
        <dgm:presLayoutVars>
          <dgm:bulletEnabled val="1"/>
        </dgm:presLayoutVars>
      </dgm:prSet>
      <dgm:spPr/>
    </dgm:pt>
    <dgm:pt modelId="{D89257BD-FC75-2546-A3E8-E118BCA8955F}" type="pres">
      <dgm:prSet presAssocID="{19370C98-AAE6-2A48-8E93-9B66E2C2D00A}" presName="sibTrans" presStyleLbl="sibTrans2D1" presStyleIdx="5" presStyleCnt="10"/>
      <dgm:spPr/>
    </dgm:pt>
    <dgm:pt modelId="{1145DEDB-F31F-3141-B602-CEDFECE4D7BC}" type="pres">
      <dgm:prSet presAssocID="{19370C98-AAE6-2A48-8E93-9B66E2C2D00A}" presName="connectorText" presStyleLbl="sibTrans2D1" presStyleIdx="5" presStyleCnt="10"/>
      <dgm:spPr/>
    </dgm:pt>
    <dgm:pt modelId="{E109454D-7708-664D-A8DF-93369CEF995D}" type="pres">
      <dgm:prSet presAssocID="{B65FA6A7-F37C-1C47-B551-C06A3F37FE9A}" presName="node" presStyleLbl="node1" presStyleIdx="6" presStyleCnt="10">
        <dgm:presLayoutVars>
          <dgm:bulletEnabled val="1"/>
        </dgm:presLayoutVars>
      </dgm:prSet>
      <dgm:spPr/>
    </dgm:pt>
    <dgm:pt modelId="{AD8627B1-D137-F349-81FB-1FCE8BDA9A0C}" type="pres">
      <dgm:prSet presAssocID="{7520822E-37E7-D043-A0E6-AD58834FAB36}" presName="sibTrans" presStyleLbl="sibTrans2D1" presStyleIdx="6" presStyleCnt="10"/>
      <dgm:spPr/>
    </dgm:pt>
    <dgm:pt modelId="{3FBF9139-EE88-A74A-9FBD-ACB468ACDD48}" type="pres">
      <dgm:prSet presAssocID="{7520822E-37E7-D043-A0E6-AD58834FAB36}" presName="connectorText" presStyleLbl="sibTrans2D1" presStyleIdx="6" presStyleCnt="10"/>
      <dgm:spPr/>
    </dgm:pt>
    <dgm:pt modelId="{2B2ADC3E-8D14-0645-9B56-F4E304D114B8}" type="pres">
      <dgm:prSet presAssocID="{0F7EA21B-D505-4A43-ABFE-E92E898648BF}" presName="node" presStyleLbl="node1" presStyleIdx="7" presStyleCnt="10">
        <dgm:presLayoutVars>
          <dgm:bulletEnabled val="1"/>
        </dgm:presLayoutVars>
      </dgm:prSet>
      <dgm:spPr/>
    </dgm:pt>
    <dgm:pt modelId="{0672DA65-9722-E64A-8AAD-08FCEC096B1B}" type="pres">
      <dgm:prSet presAssocID="{C4F9EA15-0823-2741-A68C-63133BAC7A81}" presName="sibTrans" presStyleLbl="sibTrans2D1" presStyleIdx="7" presStyleCnt="10"/>
      <dgm:spPr/>
    </dgm:pt>
    <dgm:pt modelId="{5ECEC63F-47F5-5946-A09D-46F7A0B1D9B8}" type="pres">
      <dgm:prSet presAssocID="{C4F9EA15-0823-2741-A68C-63133BAC7A81}" presName="connectorText" presStyleLbl="sibTrans2D1" presStyleIdx="7" presStyleCnt="10"/>
      <dgm:spPr/>
    </dgm:pt>
    <dgm:pt modelId="{67E2E9C2-53FA-0344-BEEE-FAE45CE8E7C6}" type="pres">
      <dgm:prSet presAssocID="{48943BFE-DC07-CE4A-AB23-022A0064FD17}" presName="node" presStyleLbl="node1" presStyleIdx="8" presStyleCnt="10">
        <dgm:presLayoutVars>
          <dgm:bulletEnabled val="1"/>
        </dgm:presLayoutVars>
      </dgm:prSet>
      <dgm:spPr/>
    </dgm:pt>
    <dgm:pt modelId="{65277A2D-C8FB-5241-8C09-8E6F224B1DFC}" type="pres">
      <dgm:prSet presAssocID="{7B613CB6-6AAC-2C42-854A-30DC2A0BCD87}" presName="sibTrans" presStyleLbl="sibTrans2D1" presStyleIdx="8" presStyleCnt="10"/>
      <dgm:spPr/>
    </dgm:pt>
    <dgm:pt modelId="{32EFBDD6-EADA-8442-B6EA-6705781FFF81}" type="pres">
      <dgm:prSet presAssocID="{7B613CB6-6AAC-2C42-854A-30DC2A0BCD87}" presName="connectorText" presStyleLbl="sibTrans2D1" presStyleIdx="8" presStyleCnt="10"/>
      <dgm:spPr/>
    </dgm:pt>
    <dgm:pt modelId="{7F3E38D5-EC66-2F4F-9514-E7C4CE8581F6}" type="pres">
      <dgm:prSet presAssocID="{F45BB986-3576-1841-881A-FDB72E6B1F13}" presName="node" presStyleLbl="node1" presStyleIdx="9" presStyleCnt="10">
        <dgm:presLayoutVars>
          <dgm:bulletEnabled val="1"/>
        </dgm:presLayoutVars>
      </dgm:prSet>
      <dgm:spPr/>
    </dgm:pt>
    <dgm:pt modelId="{AF28DFA6-191E-7D4F-903B-11021284C18C}" type="pres">
      <dgm:prSet presAssocID="{6D70FBA8-0737-7948-A32A-64BE80BFF191}" presName="sibTrans" presStyleLbl="sibTrans2D1" presStyleIdx="9" presStyleCnt="10"/>
      <dgm:spPr/>
    </dgm:pt>
    <dgm:pt modelId="{AEF238D8-7220-F74D-B24F-796BE48F8138}" type="pres">
      <dgm:prSet presAssocID="{6D70FBA8-0737-7948-A32A-64BE80BFF191}" presName="connectorText" presStyleLbl="sibTrans2D1" presStyleIdx="9" presStyleCnt="10"/>
      <dgm:spPr/>
    </dgm:pt>
  </dgm:ptLst>
  <dgm:cxnLst>
    <dgm:cxn modelId="{FC87AA08-4BB4-C048-BE6E-6D6CB6B386C4}" type="presOf" srcId="{6D70FBA8-0737-7948-A32A-64BE80BFF191}" destId="{AEF238D8-7220-F74D-B24F-796BE48F8138}" srcOrd="1" destOrd="0" presId="urn:microsoft.com/office/officeart/2005/8/layout/cycle2"/>
    <dgm:cxn modelId="{83647A09-DF85-7D48-8297-528C87FC8BC7}" type="presOf" srcId="{19370C98-AAE6-2A48-8E93-9B66E2C2D00A}" destId="{D89257BD-FC75-2546-A3E8-E118BCA8955F}" srcOrd="0" destOrd="0" presId="urn:microsoft.com/office/officeart/2005/8/layout/cycle2"/>
    <dgm:cxn modelId="{5239FE09-3D3B-894E-AEC4-7A52C2CF2F1A}" type="presOf" srcId="{C4F9EA15-0823-2741-A68C-63133BAC7A81}" destId="{0672DA65-9722-E64A-8AAD-08FCEC096B1B}" srcOrd="0" destOrd="0" presId="urn:microsoft.com/office/officeart/2005/8/layout/cycle2"/>
    <dgm:cxn modelId="{A52D200F-B078-3043-B81B-8BFA6B188EB5}" type="presOf" srcId="{70F5D8AF-BB3E-8148-AD1B-28B2D9FA72B0}" destId="{906BF31C-9E3E-AF47-8E22-DAF590F6BD39}" srcOrd="0" destOrd="0" presId="urn:microsoft.com/office/officeart/2005/8/layout/cycle2"/>
    <dgm:cxn modelId="{FAF7CF10-8DB8-4543-833E-B67724D9D1A3}" type="presOf" srcId="{E4B594A7-E809-F241-A961-A4653AB7D370}" destId="{4CEABD40-76C3-BC44-B656-C6013AB26B94}" srcOrd="1" destOrd="0" presId="urn:microsoft.com/office/officeart/2005/8/layout/cycle2"/>
    <dgm:cxn modelId="{880AAA16-CAE1-A34D-BAC6-62B214B52D86}" type="presOf" srcId="{4BDD796D-0D16-7845-B1BA-FC826B194C91}" destId="{3CC01362-6EC4-C748-BA6D-A4DE5035FB7E}" srcOrd="0" destOrd="0" presId="urn:microsoft.com/office/officeart/2005/8/layout/cycle2"/>
    <dgm:cxn modelId="{00C9FD1A-BDC3-8240-BE33-E2F4FBCC8801}" type="presOf" srcId="{19370C98-AAE6-2A48-8E93-9B66E2C2D00A}" destId="{1145DEDB-F31F-3141-B602-CEDFECE4D7BC}" srcOrd="1" destOrd="0" presId="urn:microsoft.com/office/officeart/2005/8/layout/cycle2"/>
    <dgm:cxn modelId="{0B1DF327-14D9-9640-BC62-4644D92324BD}" type="presOf" srcId="{4BDD796D-0D16-7845-B1BA-FC826B194C91}" destId="{866340A2-233F-804F-817E-B782700A6F60}" srcOrd="1" destOrd="0" presId="urn:microsoft.com/office/officeart/2005/8/layout/cycle2"/>
    <dgm:cxn modelId="{5F6EEA28-E88C-E84C-A05C-F88ECF18DDA6}" type="presOf" srcId="{35FA0997-8B91-A64C-8F79-8A9A8431B1D1}" destId="{FF9323F4-3F6C-D942-84C6-1577A72D894E}" srcOrd="0" destOrd="0" presId="urn:microsoft.com/office/officeart/2005/8/layout/cycle2"/>
    <dgm:cxn modelId="{7A30F830-6293-104F-AB11-ADB72E8FDF1F}" type="presOf" srcId="{0F7EA21B-D505-4A43-ABFE-E92E898648BF}" destId="{2B2ADC3E-8D14-0645-9B56-F4E304D114B8}" srcOrd="0" destOrd="0" presId="urn:microsoft.com/office/officeart/2005/8/layout/cycle2"/>
    <dgm:cxn modelId="{AA9E9932-FA2C-8C47-81EE-D1C848AB1085}" type="presOf" srcId="{66CFC5FA-9CCC-FE44-A859-E8E1A1A63942}" destId="{BCCD6CCF-E323-6A49-A44E-B57CFF52600E}"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4" destOrd="0" parTransId="{EFA6EC15-651D-1842-AC9F-E261CC336AE5}" sibTransId="{2F480DED-7DFC-A848-845B-E4AAB1B432CF}"/>
    <dgm:cxn modelId="{CD14E04B-BD41-8C44-86CA-56BC8D0567F0}" type="presOf" srcId="{8F9A2CBC-39D4-8F4C-8F1B-C0607344B6BA}" destId="{BEB19DFB-D6EF-CC4B-83F3-45EB9B2C6BD7}" srcOrd="1" destOrd="0" presId="urn:microsoft.com/office/officeart/2005/8/layout/cycle2"/>
    <dgm:cxn modelId="{80AAC74C-8CA2-834F-8EB2-7D0B935757C1}" type="presOf" srcId="{7B613CB6-6AAC-2C42-854A-30DC2A0BCD87}" destId="{32EFBDD6-EADA-8442-B6EA-6705781FFF81}" srcOrd="1" destOrd="0" presId="urn:microsoft.com/office/officeart/2005/8/layout/cycle2"/>
    <dgm:cxn modelId="{2E80B252-7265-5549-8220-75AD0786D74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1" destOrd="0" parTransId="{98911EA7-96B9-2D4E-A712-4586CC8F1532}" sibTransId="{4BDD796D-0D16-7845-B1BA-FC826B194C91}"/>
    <dgm:cxn modelId="{41B4B85B-E866-6442-9785-6D25FF3EE67F}" type="presOf" srcId="{C4F9EA15-0823-2741-A68C-63133BAC7A81}" destId="{5ECEC63F-47F5-5946-A09D-46F7A0B1D9B8}" srcOrd="1" destOrd="0" presId="urn:microsoft.com/office/officeart/2005/8/layout/cycle2"/>
    <dgm:cxn modelId="{82A84260-ACDF-C24C-8D89-9E627C10B20D}" type="presOf" srcId="{E4B594A7-E809-F241-A961-A4653AB7D370}" destId="{9294351F-0469-B948-95D1-A697904845BC}" srcOrd="0" destOrd="0" presId="urn:microsoft.com/office/officeart/2005/8/layout/cycle2"/>
    <dgm:cxn modelId="{01BD046C-315E-5A4B-92FA-0BE716DA2A87}" type="presOf" srcId="{7520822E-37E7-D043-A0E6-AD58834FAB36}" destId="{AD8627B1-D137-F349-81FB-1FCE8BDA9A0C}" srcOrd="0" destOrd="0" presId="urn:microsoft.com/office/officeart/2005/8/layout/cycle2"/>
    <dgm:cxn modelId="{4604156C-7148-9B4D-910D-D2948ADE0260}" type="presOf" srcId="{8F9A2CBC-39D4-8F4C-8F1B-C0607344B6BA}" destId="{33A674CD-93F9-124A-8C11-63D35044B706}" srcOrd="0" destOrd="0" presId="urn:microsoft.com/office/officeart/2005/8/layout/cycle2"/>
    <dgm:cxn modelId="{17B7CC77-1E59-8C48-BE79-5A7269EA812C}" type="presOf" srcId="{F3AC7512-D6D3-BA4B-968E-D7F83EF7E1B9}" destId="{19C34623-9894-0245-9D11-6AC3A4F26B56}" srcOrd="0" destOrd="0" presId="urn:microsoft.com/office/officeart/2005/8/layout/cycle2"/>
    <dgm:cxn modelId="{F15F1B89-F487-FA49-A65B-F3E088F2D635}" type="presOf" srcId="{2F480DED-7DFC-A848-845B-E4AAB1B432CF}" destId="{4F8FCC6E-23A7-B849-9811-1ACA64C006D6}" srcOrd="1" destOrd="0" presId="urn:microsoft.com/office/officeart/2005/8/layout/cycle2"/>
    <dgm:cxn modelId="{10F3C88B-0E61-A34E-9124-12A99D536553}" type="presOf" srcId="{2F480DED-7DFC-A848-845B-E4AAB1B432CF}" destId="{B2DF868C-D5F8-E34C-8043-6458BCC87D40}" srcOrd="0" destOrd="0" presId="urn:microsoft.com/office/officeart/2005/8/layout/cycle2"/>
    <dgm:cxn modelId="{638F9B8D-C057-F14A-8E76-D7C08F7C6491}" type="presOf" srcId="{48943BFE-DC07-CE4A-AB23-022A0064FD17}" destId="{67E2E9C2-53FA-0344-BEEE-FAE45CE8E7C6}" srcOrd="0" destOrd="0" presId="urn:microsoft.com/office/officeart/2005/8/layout/cycle2"/>
    <dgm:cxn modelId="{01515C8F-2E3D-7549-B765-C410923D794D}" type="presOf" srcId="{B65FA6A7-F37C-1C47-B551-C06A3F37FE9A}" destId="{E109454D-7708-664D-A8DF-93369CEF995D}" srcOrd="0" destOrd="0" presId="urn:microsoft.com/office/officeart/2005/8/layout/cycle2"/>
    <dgm:cxn modelId="{CA0EEC8F-BDF4-8544-813C-398D6E3D0EED}" type="presOf" srcId="{7B613CB6-6AAC-2C42-854A-30DC2A0BCD87}" destId="{65277A2D-C8FB-5241-8C09-8E6F224B1DFC}" srcOrd="0" destOrd="0" presId="urn:microsoft.com/office/officeart/2005/8/layout/cycle2"/>
    <dgm:cxn modelId="{CABC209A-F50B-684B-B7DF-7DAA3D5CED3A}" srcId="{E071E966-4F09-B243-97BE-556E1760A8D4}" destId="{F45BB986-3576-1841-881A-FDB72E6B1F13}" srcOrd="9" destOrd="0" parTransId="{730BBF69-ABCB-034D-B678-D3FB03B21B67}" sibTransId="{6D70FBA8-0737-7948-A32A-64BE80BFF191}"/>
    <dgm:cxn modelId="{E6854D9F-4131-A74F-8B1D-0B53EBC38A75}" type="presOf" srcId="{81484893-BE95-5248-BE81-61A9FA04DB62}" destId="{1E116C2F-D33F-BC4C-822F-D79FE4BBE328}" srcOrd="0" destOrd="0" presId="urn:microsoft.com/office/officeart/2005/8/layout/cycle2"/>
    <dgm:cxn modelId="{4EBF4CA3-E649-CE4D-984E-E7F2958FBE18}" type="presOf" srcId="{70F5D8AF-BB3E-8148-AD1B-28B2D9FA72B0}" destId="{39D2B7DA-9AF9-CC45-8243-B976C0D25DC5}" srcOrd="1" destOrd="0" presId="urn:microsoft.com/office/officeart/2005/8/layout/cycle2"/>
    <dgm:cxn modelId="{5FC136A6-A7A1-3542-B9E9-4277EB594116}" srcId="{E071E966-4F09-B243-97BE-556E1760A8D4}" destId="{66CFC5FA-9CCC-FE44-A859-E8E1A1A63942}" srcOrd="2" destOrd="0" parTransId="{BD8A3DA6-8120-3D44-83AF-74E667F860C9}" sibTransId="{E4B594A7-E809-F241-A961-A4653AB7D370}"/>
    <dgm:cxn modelId="{F76A9DBA-3F8D-D64F-9A3A-F8005D38929D}" srcId="{E071E966-4F09-B243-97BE-556E1760A8D4}" destId="{B65FA6A7-F37C-1C47-B551-C06A3F37FE9A}" srcOrd="6" destOrd="0" parTransId="{C7FD8180-C431-3740-8CC1-A32FB61CB4BB}" sibTransId="{7520822E-37E7-D043-A0E6-AD58834FAB36}"/>
    <dgm:cxn modelId="{28C5A7BC-8876-C64C-9678-38EE54DF3B0B}" srcId="{E071E966-4F09-B243-97BE-556E1760A8D4}" destId="{48943BFE-DC07-CE4A-AB23-022A0064FD17}" srcOrd="8" destOrd="0" parTransId="{F61A88C0-8A88-1B41-ACFD-41789E6CD197}" sibTransId="{7B613CB6-6AAC-2C42-854A-30DC2A0BCD87}"/>
    <dgm:cxn modelId="{7D9BADBF-DE54-7645-A282-A2D0362734B9}" srcId="{E071E966-4F09-B243-97BE-556E1760A8D4}" destId="{0F7EA21B-D505-4A43-ABFE-E92E898648BF}" srcOrd="7" destOrd="0" parTransId="{D9D7212D-27E8-D64B-9F55-E67E15578375}" sibTransId="{C4F9EA15-0823-2741-A68C-63133BAC7A81}"/>
    <dgm:cxn modelId="{E21D54C4-8D21-564B-BAF4-8EDCA164278A}" type="presOf" srcId="{7520822E-37E7-D043-A0E6-AD58834FAB36}" destId="{3FBF9139-EE88-A74A-9FBD-ACB468ACDD48}" srcOrd="1" destOrd="0" presId="urn:microsoft.com/office/officeart/2005/8/layout/cycle2"/>
    <dgm:cxn modelId="{8786FCC5-01A3-1444-88C2-F3CFB50C9694}" srcId="{E071E966-4F09-B243-97BE-556E1760A8D4}" destId="{81484893-BE95-5248-BE81-61A9FA04DB62}" srcOrd="3" destOrd="0" parTransId="{6A088EEF-778D-0D4B-9285-8E8CBBEEAB1C}" sibTransId="{70F5D8AF-BB3E-8148-AD1B-28B2D9FA72B0}"/>
    <dgm:cxn modelId="{3ED060E0-AB1A-F548-A002-01781FE56CD8}" type="presOf" srcId="{C1D0E828-E69F-AB49-8704-C7558E87059D}" destId="{9BEDE616-6423-9947-94E5-B5B492FCDD0B}" srcOrd="0" destOrd="0" presId="urn:microsoft.com/office/officeart/2005/8/layout/cycle2"/>
    <dgm:cxn modelId="{CBAC67E8-D95C-5543-A42D-A8601DE8EA42}" srcId="{E071E966-4F09-B243-97BE-556E1760A8D4}" destId="{F3AC7512-D6D3-BA4B-968E-D7F83EF7E1B9}" srcOrd="0" destOrd="0" parTransId="{CFD0D901-11DA-964A-BCEE-173824002025}" sibTransId="{8F9A2CBC-39D4-8F4C-8F1B-C0607344B6BA}"/>
    <dgm:cxn modelId="{039AC0EF-7A0A-9E44-A4C0-D6BAE42EC49C}" type="presOf" srcId="{F45BB986-3576-1841-881A-FDB72E6B1F13}" destId="{7F3E38D5-EC66-2F4F-9514-E7C4CE8581F6}" srcOrd="0" destOrd="0" presId="urn:microsoft.com/office/officeart/2005/8/layout/cycle2"/>
    <dgm:cxn modelId="{1200FDFB-43B1-114A-A3C2-939827290B05}" srcId="{E071E966-4F09-B243-97BE-556E1760A8D4}" destId="{C1D0E828-E69F-AB49-8704-C7558E87059D}" srcOrd="5" destOrd="0" parTransId="{61A6962D-8016-E746-906C-401520EAB188}" sibTransId="{19370C98-AAE6-2A48-8E93-9B66E2C2D00A}"/>
    <dgm:cxn modelId="{AA9A47FF-8EEC-5742-A8E1-220AB1AC45E4}" type="presOf" srcId="{6D70FBA8-0737-7948-A32A-64BE80BFF191}" destId="{AF28DFA6-191E-7D4F-903B-11021284C18C}" srcOrd="0" destOrd="0" presId="urn:microsoft.com/office/officeart/2005/8/layout/cycle2"/>
    <dgm:cxn modelId="{69B8A2E8-EDDD-9744-904E-39A8ED22BA6F}" type="presParOf" srcId="{CC4CD2DD-DF66-A447-A7AC-26726A016E17}" destId="{19C34623-9894-0245-9D11-6AC3A4F26B56}" srcOrd="0" destOrd="0" presId="urn:microsoft.com/office/officeart/2005/8/layout/cycle2"/>
    <dgm:cxn modelId="{0F878E3F-254B-FC43-A356-D0107C8996CE}" type="presParOf" srcId="{CC4CD2DD-DF66-A447-A7AC-26726A016E17}" destId="{33A674CD-93F9-124A-8C11-63D35044B706}" srcOrd="1" destOrd="0" presId="urn:microsoft.com/office/officeart/2005/8/layout/cycle2"/>
    <dgm:cxn modelId="{019B3B91-0BC7-A749-9EF6-F17E2812F4CB}" type="presParOf" srcId="{33A674CD-93F9-124A-8C11-63D35044B706}" destId="{BEB19DFB-D6EF-CC4B-83F3-45EB9B2C6BD7}" srcOrd="0" destOrd="0" presId="urn:microsoft.com/office/officeart/2005/8/layout/cycle2"/>
    <dgm:cxn modelId="{5505C207-2F16-F349-A389-A351FCE43089}" type="presParOf" srcId="{CC4CD2DD-DF66-A447-A7AC-26726A016E17}" destId="{FF9323F4-3F6C-D942-84C6-1577A72D894E}" srcOrd="2" destOrd="0" presId="urn:microsoft.com/office/officeart/2005/8/layout/cycle2"/>
    <dgm:cxn modelId="{3F8DEBBD-C2E9-CE4B-B7A9-09D413146F27}" type="presParOf" srcId="{CC4CD2DD-DF66-A447-A7AC-26726A016E17}" destId="{3CC01362-6EC4-C748-BA6D-A4DE5035FB7E}" srcOrd="3" destOrd="0" presId="urn:microsoft.com/office/officeart/2005/8/layout/cycle2"/>
    <dgm:cxn modelId="{149C8AC6-9C4D-8145-A30B-8F11D867DF21}" type="presParOf" srcId="{3CC01362-6EC4-C748-BA6D-A4DE5035FB7E}" destId="{866340A2-233F-804F-817E-B782700A6F60}" srcOrd="0" destOrd="0" presId="urn:microsoft.com/office/officeart/2005/8/layout/cycle2"/>
    <dgm:cxn modelId="{81FC54D1-8F88-2C4E-89D1-0D661ACAA253}" type="presParOf" srcId="{CC4CD2DD-DF66-A447-A7AC-26726A016E17}" destId="{BCCD6CCF-E323-6A49-A44E-B57CFF52600E}" srcOrd="4" destOrd="0" presId="urn:microsoft.com/office/officeart/2005/8/layout/cycle2"/>
    <dgm:cxn modelId="{13BDF357-A250-DE4C-9BC3-60A3D62E498A}" type="presParOf" srcId="{CC4CD2DD-DF66-A447-A7AC-26726A016E17}" destId="{9294351F-0469-B948-95D1-A697904845BC}" srcOrd="5" destOrd="0" presId="urn:microsoft.com/office/officeart/2005/8/layout/cycle2"/>
    <dgm:cxn modelId="{37BC3A5F-A2CB-6845-B6AF-A0C85F243BAD}" type="presParOf" srcId="{9294351F-0469-B948-95D1-A697904845BC}" destId="{4CEABD40-76C3-BC44-B656-C6013AB26B94}" srcOrd="0" destOrd="0" presId="urn:microsoft.com/office/officeart/2005/8/layout/cycle2"/>
    <dgm:cxn modelId="{D742B9AB-0A36-3745-B149-5CD2BB4B1980}" type="presParOf" srcId="{CC4CD2DD-DF66-A447-A7AC-26726A016E17}" destId="{1E116C2F-D33F-BC4C-822F-D79FE4BBE328}" srcOrd="6" destOrd="0" presId="urn:microsoft.com/office/officeart/2005/8/layout/cycle2"/>
    <dgm:cxn modelId="{D1C8AC7D-A0C7-9242-B7BB-FD7E33FECD92}" type="presParOf" srcId="{CC4CD2DD-DF66-A447-A7AC-26726A016E17}" destId="{906BF31C-9E3E-AF47-8E22-DAF590F6BD39}" srcOrd="7" destOrd="0" presId="urn:microsoft.com/office/officeart/2005/8/layout/cycle2"/>
    <dgm:cxn modelId="{FE046593-F465-7943-A771-02573B5D203C}" type="presParOf" srcId="{906BF31C-9E3E-AF47-8E22-DAF590F6BD39}" destId="{39D2B7DA-9AF9-CC45-8243-B976C0D25DC5}" srcOrd="0" destOrd="0" presId="urn:microsoft.com/office/officeart/2005/8/layout/cycle2"/>
    <dgm:cxn modelId="{08222080-ED72-584E-A964-680EA9B0ABA3}" type="presParOf" srcId="{CC4CD2DD-DF66-A447-A7AC-26726A016E17}" destId="{96067272-5DAD-D145-BC43-32488C046E18}" srcOrd="8" destOrd="0" presId="urn:microsoft.com/office/officeart/2005/8/layout/cycle2"/>
    <dgm:cxn modelId="{AF9747F7-141C-9B4D-B3EB-3B60B8F678B8}" type="presParOf" srcId="{CC4CD2DD-DF66-A447-A7AC-26726A016E17}" destId="{B2DF868C-D5F8-E34C-8043-6458BCC87D40}" srcOrd="9" destOrd="0" presId="urn:microsoft.com/office/officeart/2005/8/layout/cycle2"/>
    <dgm:cxn modelId="{81ED20C9-A016-1544-A6AD-838C932E8B7D}" type="presParOf" srcId="{B2DF868C-D5F8-E34C-8043-6458BCC87D40}" destId="{4F8FCC6E-23A7-B849-9811-1ACA64C006D6}" srcOrd="0" destOrd="0" presId="urn:microsoft.com/office/officeart/2005/8/layout/cycle2"/>
    <dgm:cxn modelId="{6F006343-6A9E-2045-9FC8-E32278E52945}" type="presParOf" srcId="{CC4CD2DD-DF66-A447-A7AC-26726A016E17}" destId="{9BEDE616-6423-9947-94E5-B5B492FCDD0B}" srcOrd="10" destOrd="0" presId="urn:microsoft.com/office/officeart/2005/8/layout/cycle2"/>
    <dgm:cxn modelId="{22056F9D-FF4A-8A40-9128-881BCB036B2D}" type="presParOf" srcId="{CC4CD2DD-DF66-A447-A7AC-26726A016E17}" destId="{D89257BD-FC75-2546-A3E8-E118BCA8955F}" srcOrd="11" destOrd="0" presId="urn:microsoft.com/office/officeart/2005/8/layout/cycle2"/>
    <dgm:cxn modelId="{DD40361C-4E24-6443-89D0-CC14D146361A}" type="presParOf" srcId="{D89257BD-FC75-2546-A3E8-E118BCA8955F}" destId="{1145DEDB-F31F-3141-B602-CEDFECE4D7BC}" srcOrd="0" destOrd="0" presId="urn:microsoft.com/office/officeart/2005/8/layout/cycle2"/>
    <dgm:cxn modelId="{9CB5F845-4BB5-AB40-BBF6-E58E3BE7B515}" type="presParOf" srcId="{CC4CD2DD-DF66-A447-A7AC-26726A016E17}" destId="{E109454D-7708-664D-A8DF-93369CEF995D}" srcOrd="12" destOrd="0" presId="urn:microsoft.com/office/officeart/2005/8/layout/cycle2"/>
    <dgm:cxn modelId="{6292008E-0C7C-E640-8EE2-81AF24DB81D9}" type="presParOf" srcId="{CC4CD2DD-DF66-A447-A7AC-26726A016E17}" destId="{AD8627B1-D137-F349-81FB-1FCE8BDA9A0C}" srcOrd="13" destOrd="0" presId="urn:microsoft.com/office/officeart/2005/8/layout/cycle2"/>
    <dgm:cxn modelId="{090EE641-B18B-8343-91DE-0B411AD38378}" type="presParOf" srcId="{AD8627B1-D137-F349-81FB-1FCE8BDA9A0C}" destId="{3FBF9139-EE88-A74A-9FBD-ACB468ACDD48}" srcOrd="0" destOrd="0" presId="urn:microsoft.com/office/officeart/2005/8/layout/cycle2"/>
    <dgm:cxn modelId="{0F5EBD8E-B561-9940-814A-F1C46C950AF1}" type="presParOf" srcId="{CC4CD2DD-DF66-A447-A7AC-26726A016E17}" destId="{2B2ADC3E-8D14-0645-9B56-F4E304D114B8}" srcOrd="14" destOrd="0" presId="urn:microsoft.com/office/officeart/2005/8/layout/cycle2"/>
    <dgm:cxn modelId="{20676ED2-EB3E-C345-813F-4C66CE31D582}" type="presParOf" srcId="{CC4CD2DD-DF66-A447-A7AC-26726A016E17}" destId="{0672DA65-9722-E64A-8AAD-08FCEC096B1B}" srcOrd="15" destOrd="0" presId="urn:microsoft.com/office/officeart/2005/8/layout/cycle2"/>
    <dgm:cxn modelId="{E0B62B47-A9B9-D947-B405-CE54B975EC0C}" type="presParOf" srcId="{0672DA65-9722-E64A-8AAD-08FCEC096B1B}" destId="{5ECEC63F-47F5-5946-A09D-46F7A0B1D9B8}" srcOrd="0" destOrd="0" presId="urn:microsoft.com/office/officeart/2005/8/layout/cycle2"/>
    <dgm:cxn modelId="{F8E4E282-1B44-F84A-AEDF-19D39A3059A2}" type="presParOf" srcId="{CC4CD2DD-DF66-A447-A7AC-26726A016E17}" destId="{67E2E9C2-53FA-0344-BEEE-FAE45CE8E7C6}" srcOrd="16" destOrd="0" presId="urn:microsoft.com/office/officeart/2005/8/layout/cycle2"/>
    <dgm:cxn modelId="{99AB1287-7246-9345-AA89-8301D3A8785C}" type="presParOf" srcId="{CC4CD2DD-DF66-A447-A7AC-26726A016E17}" destId="{65277A2D-C8FB-5241-8C09-8E6F224B1DFC}" srcOrd="17" destOrd="0" presId="urn:microsoft.com/office/officeart/2005/8/layout/cycle2"/>
    <dgm:cxn modelId="{ECE49E2C-CB41-DF45-969B-EA48509595BE}" type="presParOf" srcId="{65277A2D-C8FB-5241-8C09-8E6F224B1DFC}" destId="{32EFBDD6-EADA-8442-B6EA-6705781FFF81}" srcOrd="0" destOrd="0" presId="urn:microsoft.com/office/officeart/2005/8/layout/cycle2"/>
    <dgm:cxn modelId="{1D8C10E1-B882-7E48-BC39-CDF0ECF8065B}" type="presParOf" srcId="{CC4CD2DD-DF66-A447-A7AC-26726A016E17}" destId="{7F3E38D5-EC66-2F4F-9514-E7C4CE8581F6}" srcOrd="18" destOrd="0" presId="urn:microsoft.com/office/officeart/2005/8/layout/cycle2"/>
    <dgm:cxn modelId="{F40F43F9-1BA9-2940-B9DD-0A462FD65383}" type="presParOf" srcId="{CC4CD2DD-DF66-A447-A7AC-26726A016E17}" destId="{AF28DFA6-191E-7D4F-903B-11021284C18C}" srcOrd="19" destOrd="0" presId="urn:microsoft.com/office/officeart/2005/8/layout/cycle2"/>
    <dgm:cxn modelId="{A03F0C1D-B369-CD4A-82AC-911F6F67B8EA}" type="presParOf" srcId="{AF28DFA6-191E-7D4F-903B-11021284C18C}" destId="{AEF238D8-7220-F74D-B24F-796BE48F813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19C34623-9894-0245-9D11-6AC3A4F26B56}" type="pres">
      <dgm:prSet presAssocID="{F3AC7512-D6D3-BA4B-968E-D7F83EF7E1B9}" presName="node" presStyleLbl="node1" presStyleIdx="0" presStyleCnt="10">
        <dgm:presLayoutVars>
          <dgm:bulletEnabled val="1"/>
        </dgm:presLayoutVars>
      </dgm:prSet>
      <dgm:spPr/>
    </dgm:pt>
    <dgm:pt modelId="{33A674CD-93F9-124A-8C11-63D35044B706}" type="pres">
      <dgm:prSet presAssocID="{8F9A2CBC-39D4-8F4C-8F1B-C0607344B6BA}" presName="sibTrans" presStyleLbl="sibTrans2D1" presStyleIdx="0" presStyleCnt="10"/>
      <dgm:spPr/>
    </dgm:pt>
    <dgm:pt modelId="{BEB19DFB-D6EF-CC4B-83F3-45EB9B2C6BD7}" type="pres">
      <dgm:prSet presAssocID="{8F9A2CBC-39D4-8F4C-8F1B-C0607344B6BA}" presName="connectorText" presStyleLbl="sibTrans2D1" presStyleIdx="0" presStyleCnt="10"/>
      <dgm:spPr/>
    </dgm:pt>
    <dgm:pt modelId="{FF9323F4-3F6C-D942-84C6-1577A72D894E}" type="pres">
      <dgm:prSet presAssocID="{35FA0997-8B91-A64C-8F79-8A9A8431B1D1}" presName="node" presStyleLbl="node1" presStyleIdx="1" presStyleCnt="10">
        <dgm:presLayoutVars>
          <dgm:bulletEnabled val="1"/>
        </dgm:presLayoutVars>
      </dgm:prSet>
      <dgm:spPr/>
    </dgm:pt>
    <dgm:pt modelId="{3CC01362-6EC4-C748-BA6D-A4DE5035FB7E}" type="pres">
      <dgm:prSet presAssocID="{4BDD796D-0D16-7845-B1BA-FC826B194C91}" presName="sibTrans" presStyleLbl="sibTrans2D1" presStyleIdx="1" presStyleCnt="10"/>
      <dgm:spPr/>
    </dgm:pt>
    <dgm:pt modelId="{866340A2-233F-804F-817E-B782700A6F60}" type="pres">
      <dgm:prSet presAssocID="{4BDD796D-0D16-7845-B1BA-FC826B194C91}" presName="connectorText" presStyleLbl="sibTrans2D1" presStyleIdx="1" presStyleCnt="10"/>
      <dgm:spPr/>
    </dgm:pt>
    <dgm:pt modelId="{BCCD6CCF-E323-6A49-A44E-B57CFF52600E}" type="pres">
      <dgm:prSet presAssocID="{66CFC5FA-9CCC-FE44-A859-E8E1A1A63942}" presName="node" presStyleLbl="node1" presStyleIdx="2" presStyleCnt="10">
        <dgm:presLayoutVars>
          <dgm:bulletEnabled val="1"/>
        </dgm:presLayoutVars>
      </dgm:prSet>
      <dgm:spPr/>
    </dgm:pt>
    <dgm:pt modelId="{9294351F-0469-B948-95D1-A697904845BC}" type="pres">
      <dgm:prSet presAssocID="{E4B594A7-E809-F241-A961-A4653AB7D370}" presName="sibTrans" presStyleLbl="sibTrans2D1" presStyleIdx="2" presStyleCnt="10"/>
      <dgm:spPr/>
    </dgm:pt>
    <dgm:pt modelId="{4CEABD40-76C3-BC44-B656-C6013AB26B94}" type="pres">
      <dgm:prSet presAssocID="{E4B594A7-E809-F241-A961-A4653AB7D370}" presName="connectorText" presStyleLbl="sibTrans2D1" presStyleIdx="2" presStyleCnt="10"/>
      <dgm:spPr/>
    </dgm:pt>
    <dgm:pt modelId="{1E116C2F-D33F-BC4C-822F-D79FE4BBE328}" type="pres">
      <dgm:prSet presAssocID="{81484893-BE95-5248-BE81-61A9FA04DB62}" presName="node" presStyleLbl="node1" presStyleIdx="3" presStyleCnt="10">
        <dgm:presLayoutVars>
          <dgm:bulletEnabled val="1"/>
        </dgm:presLayoutVars>
      </dgm:prSet>
      <dgm:spPr/>
    </dgm:pt>
    <dgm:pt modelId="{906BF31C-9E3E-AF47-8E22-DAF590F6BD39}" type="pres">
      <dgm:prSet presAssocID="{70F5D8AF-BB3E-8148-AD1B-28B2D9FA72B0}" presName="sibTrans" presStyleLbl="sibTrans2D1" presStyleIdx="3" presStyleCnt="10"/>
      <dgm:spPr/>
    </dgm:pt>
    <dgm:pt modelId="{39D2B7DA-9AF9-CC45-8243-B976C0D25DC5}" type="pres">
      <dgm:prSet presAssocID="{70F5D8AF-BB3E-8148-AD1B-28B2D9FA72B0}" presName="connectorText" presStyleLbl="sibTrans2D1" presStyleIdx="3" presStyleCnt="10"/>
      <dgm:spPr/>
    </dgm:pt>
    <dgm:pt modelId="{96067272-5DAD-D145-BC43-32488C046E18}" type="pres">
      <dgm:prSet presAssocID="{F7D14AD0-0EB4-D145-B649-73E9CEC73AA4}" presName="node" presStyleLbl="node1" presStyleIdx="4" presStyleCnt="10">
        <dgm:presLayoutVars>
          <dgm:bulletEnabled val="1"/>
        </dgm:presLayoutVars>
      </dgm:prSet>
      <dgm:spPr/>
    </dgm:pt>
    <dgm:pt modelId="{B2DF868C-D5F8-E34C-8043-6458BCC87D40}" type="pres">
      <dgm:prSet presAssocID="{2F480DED-7DFC-A848-845B-E4AAB1B432CF}" presName="sibTrans" presStyleLbl="sibTrans2D1" presStyleIdx="4" presStyleCnt="10"/>
      <dgm:spPr/>
    </dgm:pt>
    <dgm:pt modelId="{4F8FCC6E-23A7-B849-9811-1ACA64C006D6}" type="pres">
      <dgm:prSet presAssocID="{2F480DED-7DFC-A848-845B-E4AAB1B432CF}" presName="connectorText" presStyleLbl="sibTrans2D1" presStyleIdx="4" presStyleCnt="10"/>
      <dgm:spPr/>
    </dgm:pt>
    <dgm:pt modelId="{9BEDE616-6423-9947-94E5-B5B492FCDD0B}" type="pres">
      <dgm:prSet presAssocID="{C1D0E828-E69F-AB49-8704-C7558E87059D}" presName="node" presStyleLbl="node1" presStyleIdx="5" presStyleCnt="10">
        <dgm:presLayoutVars>
          <dgm:bulletEnabled val="1"/>
        </dgm:presLayoutVars>
      </dgm:prSet>
      <dgm:spPr/>
    </dgm:pt>
    <dgm:pt modelId="{D89257BD-FC75-2546-A3E8-E118BCA8955F}" type="pres">
      <dgm:prSet presAssocID="{19370C98-AAE6-2A48-8E93-9B66E2C2D00A}" presName="sibTrans" presStyleLbl="sibTrans2D1" presStyleIdx="5" presStyleCnt="10"/>
      <dgm:spPr/>
    </dgm:pt>
    <dgm:pt modelId="{1145DEDB-F31F-3141-B602-CEDFECE4D7BC}" type="pres">
      <dgm:prSet presAssocID="{19370C98-AAE6-2A48-8E93-9B66E2C2D00A}" presName="connectorText" presStyleLbl="sibTrans2D1" presStyleIdx="5" presStyleCnt="10"/>
      <dgm:spPr/>
    </dgm:pt>
    <dgm:pt modelId="{E109454D-7708-664D-A8DF-93369CEF995D}" type="pres">
      <dgm:prSet presAssocID="{B65FA6A7-F37C-1C47-B551-C06A3F37FE9A}" presName="node" presStyleLbl="node1" presStyleIdx="6" presStyleCnt="10">
        <dgm:presLayoutVars>
          <dgm:bulletEnabled val="1"/>
        </dgm:presLayoutVars>
      </dgm:prSet>
      <dgm:spPr/>
    </dgm:pt>
    <dgm:pt modelId="{AD8627B1-D137-F349-81FB-1FCE8BDA9A0C}" type="pres">
      <dgm:prSet presAssocID="{7520822E-37E7-D043-A0E6-AD58834FAB36}" presName="sibTrans" presStyleLbl="sibTrans2D1" presStyleIdx="6" presStyleCnt="10"/>
      <dgm:spPr/>
    </dgm:pt>
    <dgm:pt modelId="{3FBF9139-EE88-A74A-9FBD-ACB468ACDD48}" type="pres">
      <dgm:prSet presAssocID="{7520822E-37E7-D043-A0E6-AD58834FAB36}" presName="connectorText" presStyleLbl="sibTrans2D1" presStyleIdx="6" presStyleCnt="10"/>
      <dgm:spPr/>
    </dgm:pt>
    <dgm:pt modelId="{2B2ADC3E-8D14-0645-9B56-F4E304D114B8}" type="pres">
      <dgm:prSet presAssocID="{0F7EA21B-D505-4A43-ABFE-E92E898648BF}" presName="node" presStyleLbl="node1" presStyleIdx="7" presStyleCnt="10">
        <dgm:presLayoutVars>
          <dgm:bulletEnabled val="1"/>
        </dgm:presLayoutVars>
      </dgm:prSet>
      <dgm:spPr/>
    </dgm:pt>
    <dgm:pt modelId="{0672DA65-9722-E64A-8AAD-08FCEC096B1B}" type="pres">
      <dgm:prSet presAssocID="{C4F9EA15-0823-2741-A68C-63133BAC7A81}" presName="sibTrans" presStyleLbl="sibTrans2D1" presStyleIdx="7" presStyleCnt="10"/>
      <dgm:spPr/>
    </dgm:pt>
    <dgm:pt modelId="{5ECEC63F-47F5-5946-A09D-46F7A0B1D9B8}" type="pres">
      <dgm:prSet presAssocID="{C4F9EA15-0823-2741-A68C-63133BAC7A81}" presName="connectorText" presStyleLbl="sibTrans2D1" presStyleIdx="7" presStyleCnt="10"/>
      <dgm:spPr/>
    </dgm:pt>
    <dgm:pt modelId="{67E2E9C2-53FA-0344-BEEE-FAE45CE8E7C6}" type="pres">
      <dgm:prSet presAssocID="{48943BFE-DC07-CE4A-AB23-022A0064FD17}" presName="node" presStyleLbl="node1" presStyleIdx="8" presStyleCnt="10">
        <dgm:presLayoutVars>
          <dgm:bulletEnabled val="1"/>
        </dgm:presLayoutVars>
      </dgm:prSet>
      <dgm:spPr/>
    </dgm:pt>
    <dgm:pt modelId="{65277A2D-C8FB-5241-8C09-8E6F224B1DFC}" type="pres">
      <dgm:prSet presAssocID="{7B613CB6-6AAC-2C42-854A-30DC2A0BCD87}" presName="sibTrans" presStyleLbl="sibTrans2D1" presStyleIdx="8" presStyleCnt="10"/>
      <dgm:spPr/>
    </dgm:pt>
    <dgm:pt modelId="{32EFBDD6-EADA-8442-B6EA-6705781FFF81}" type="pres">
      <dgm:prSet presAssocID="{7B613CB6-6AAC-2C42-854A-30DC2A0BCD87}" presName="connectorText" presStyleLbl="sibTrans2D1" presStyleIdx="8" presStyleCnt="10"/>
      <dgm:spPr/>
    </dgm:pt>
    <dgm:pt modelId="{7F3E38D5-EC66-2F4F-9514-E7C4CE8581F6}" type="pres">
      <dgm:prSet presAssocID="{F45BB986-3576-1841-881A-FDB72E6B1F13}" presName="node" presStyleLbl="node1" presStyleIdx="9" presStyleCnt="10">
        <dgm:presLayoutVars>
          <dgm:bulletEnabled val="1"/>
        </dgm:presLayoutVars>
      </dgm:prSet>
      <dgm:spPr/>
    </dgm:pt>
    <dgm:pt modelId="{AF28DFA6-191E-7D4F-903B-11021284C18C}" type="pres">
      <dgm:prSet presAssocID="{6D70FBA8-0737-7948-A32A-64BE80BFF191}" presName="sibTrans" presStyleLbl="sibTrans2D1" presStyleIdx="9" presStyleCnt="10"/>
      <dgm:spPr/>
    </dgm:pt>
    <dgm:pt modelId="{AEF238D8-7220-F74D-B24F-796BE48F8138}" type="pres">
      <dgm:prSet presAssocID="{6D70FBA8-0737-7948-A32A-64BE80BFF191}" presName="connectorText" presStyleLbl="sibTrans2D1" presStyleIdx="9" presStyleCnt="10"/>
      <dgm:spPr/>
    </dgm:pt>
  </dgm:ptLst>
  <dgm:cxnLst>
    <dgm:cxn modelId="{FC87AA08-4BB4-C048-BE6E-6D6CB6B386C4}" type="presOf" srcId="{6D70FBA8-0737-7948-A32A-64BE80BFF191}" destId="{AEF238D8-7220-F74D-B24F-796BE48F8138}" srcOrd="1" destOrd="0" presId="urn:microsoft.com/office/officeart/2005/8/layout/cycle2"/>
    <dgm:cxn modelId="{83647A09-DF85-7D48-8297-528C87FC8BC7}" type="presOf" srcId="{19370C98-AAE6-2A48-8E93-9B66E2C2D00A}" destId="{D89257BD-FC75-2546-A3E8-E118BCA8955F}" srcOrd="0" destOrd="0" presId="urn:microsoft.com/office/officeart/2005/8/layout/cycle2"/>
    <dgm:cxn modelId="{5239FE09-3D3B-894E-AEC4-7A52C2CF2F1A}" type="presOf" srcId="{C4F9EA15-0823-2741-A68C-63133BAC7A81}" destId="{0672DA65-9722-E64A-8AAD-08FCEC096B1B}" srcOrd="0" destOrd="0" presId="urn:microsoft.com/office/officeart/2005/8/layout/cycle2"/>
    <dgm:cxn modelId="{A52D200F-B078-3043-B81B-8BFA6B188EB5}" type="presOf" srcId="{70F5D8AF-BB3E-8148-AD1B-28B2D9FA72B0}" destId="{906BF31C-9E3E-AF47-8E22-DAF590F6BD39}" srcOrd="0" destOrd="0" presId="urn:microsoft.com/office/officeart/2005/8/layout/cycle2"/>
    <dgm:cxn modelId="{FAF7CF10-8DB8-4543-833E-B67724D9D1A3}" type="presOf" srcId="{E4B594A7-E809-F241-A961-A4653AB7D370}" destId="{4CEABD40-76C3-BC44-B656-C6013AB26B94}" srcOrd="1" destOrd="0" presId="urn:microsoft.com/office/officeart/2005/8/layout/cycle2"/>
    <dgm:cxn modelId="{880AAA16-CAE1-A34D-BAC6-62B214B52D86}" type="presOf" srcId="{4BDD796D-0D16-7845-B1BA-FC826B194C91}" destId="{3CC01362-6EC4-C748-BA6D-A4DE5035FB7E}" srcOrd="0" destOrd="0" presId="urn:microsoft.com/office/officeart/2005/8/layout/cycle2"/>
    <dgm:cxn modelId="{00C9FD1A-BDC3-8240-BE33-E2F4FBCC8801}" type="presOf" srcId="{19370C98-AAE6-2A48-8E93-9B66E2C2D00A}" destId="{1145DEDB-F31F-3141-B602-CEDFECE4D7BC}" srcOrd="1" destOrd="0" presId="urn:microsoft.com/office/officeart/2005/8/layout/cycle2"/>
    <dgm:cxn modelId="{0B1DF327-14D9-9640-BC62-4644D92324BD}" type="presOf" srcId="{4BDD796D-0D16-7845-B1BA-FC826B194C91}" destId="{866340A2-233F-804F-817E-B782700A6F60}" srcOrd="1" destOrd="0" presId="urn:microsoft.com/office/officeart/2005/8/layout/cycle2"/>
    <dgm:cxn modelId="{5F6EEA28-E88C-E84C-A05C-F88ECF18DDA6}" type="presOf" srcId="{35FA0997-8B91-A64C-8F79-8A9A8431B1D1}" destId="{FF9323F4-3F6C-D942-84C6-1577A72D894E}" srcOrd="0" destOrd="0" presId="urn:microsoft.com/office/officeart/2005/8/layout/cycle2"/>
    <dgm:cxn modelId="{7A30F830-6293-104F-AB11-ADB72E8FDF1F}" type="presOf" srcId="{0F7EA21B-D505-4A43-ABFE-E92E898648BF}" destId="{2B2ADC3E-8D14-0645-9B56-F4E304D114B8}" srcOrd="0" destOrd="0" presId="urn:microsoft.com/office/officeart/2005/8/layout/cycle2"/>
    <dgm:cxn modelId="{AA9E9932-FA2C-8C47-81EE-D1C848AB1085}" type="presOf" srcId="{66CFC5FA-9CCC-FE44-A859-E8E1A1A63942}" destId="{BCCD6CCF-E323-6A49-A44E-B57CFF52600E}"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4" destOrd="0" parTransId="{EFA6EC15-651D-1842-AC9F-E261CC336AE5}" sibTransId="{2F480DED-7DFC-A848-845B-E4AAB1B432CF}"/>
    <dgm:cxn modelId="{CD14E04B-BD41-8C44-86CA-56BC8D0567F0}" type="presOf" srcId="{8F9A2CBC-39D4-8F4C-8F1B-C0607344B6BA}" destId="{BEB19DFB-D6EF-CC4B-83F3-45EB9B2C6BD7}" srcOrd="1" destOrd="0" presId="urn:microsoft.com/office/officeart/2005/8/layout/cycle2"/>
    <dgm:cxn modelId="{80AAC74C-8CA2-834F-8EB2-7D0B935757C1}" type="presOf" srcId="{7B613CB6-6AAC-2C42-854A-30DC2A0BCD87}" destId="{32EFBDD6-EADA-8442-B6EA-6705781FFF81}" srcOrd="1" destOrd="0" presId="urn:microsoft.com/office/officeart/2005/8/layout/cycle2"/>
    <dgm:cxn modelId="{2E80B252-7265-5549-8220-75AD0786D744}" type="presOf" srcId="{F7D14AD0-0EB4-D145-B649-73E9CEC73AA4}" destId="{96067272-5DAD-D145-BC43-32488C046E18}" srcOrd="0" destOrd="0" presId="urn:microsoft.com/office/officeart/2005/8/layout/cycle2"/>
    <dgm:cxn modelId="{1D9F5957-40BA-AA49-A6F1-60E283B23E70}" srcId="{E071E966-4F09-B243-97BE-556E1760A8D4}" destId="{35FA0997-8B91-A64C-8F79-8A9A8431B1D1}" srcOrd="1" destOrd="0" parTransId="{98911EA7-96B9-2D4E-A712-4586CC8F1532}" sibTransId="{4BDD796D-0D16-7845-B1BA-FC826B194C91}"/>
    <dgm:cxn modelId="{41B4B85B-E866-6442-9785-6D25FF3EE67F}" type="presOf" srcId="{C4F9EA15-0823-2741-A68C-63133BAC7A81}" destId="{5ECEC63F-47F5-5946-A09D-46F7A0B1D9B8}" srcOrd="1" destOrd="0" presId="urn:microsoft.com/office/officeart/2005/8/layout/cycle2"/>
    <dgm:cxn modelId="{82A84260-ACDF-C24C-8D89-9E627C10B20D}" type="presOf" srcId="{E4B594A7-E809-F241-A961-A4653AB7D370}" destId="{9294351F-0469-B948-95D1-A697904845BC}" srcOrd="0" destOrd="0" presId="urn:microsoft.com/office/officeart/2005/8/layout/cycle2"/>
    <dgm:cxn modelId="{01BD046C-315E-5A4B-92FA-0BE716DA2A87}" type="presOf" srcId="{7520822E-37E7-D043-A0E6-AD58834FAB36}" destId="{AD8627B1-D137-F349-81FB-1FCE8BDA9A0C}" srcOrd="0" destOrd="0" presId="urn:microsoft.com/office/officeart/2005/8/layout/cycle2"/>
    <dgm:cxn modelId="{4604156C-7148-9B4D-910D-D2948ADE0260}" type="presOf" srcId="{8F9A2CBC-39D4-8F4C-8F1B-C0607344B6BA}" destId="{33A674CD-93F9-124A-8C11-63D35044B706}" srcOrd="0" destOrd="0" presId="urn:microsoft.com/office/officeart/2005/8/layout/cycle2"/>
    <dgm:cxn modelId="{17B7CC77-1E59-8C48-BE79-5A7269EA812C}" type="presOf" srcId="{F3AC7512-D6D3-BA4B-968E-D7F83EF7E1B9}" destId="{19C34623-9894-0245-9D11-6AC3A4F26B56}" srcOrd="0" destOrd="0" presId="urn:microsoft.com/office/officeart/2005/8/layout/cycle2"/>
    <dgm:cxn modelId="{F15F1B89-F487-FA49-A65B-F3E088F2D635}" type="presOf" srcId="{2F480DED-7DFC-A848-845B-E4AAB1B432CF}" destId="{4F8FCC6E-23A7-B849-9811-1ACA64C006D6}" srcOrd="1" destOrd="0" presId="urn:microsoft.com/office/officeart/2005/8/layout/cycle2"/>
    <dgm:cxn modelId="{10F3C88B-0E61-A34E-9124-12A99D536553}" type="presOf" srcId="{2F480DED-7DFC-A848-845B-E4AAB1B432CF}" destId="{B2DF868C-D5F8-E34C-8043-6458BCC87D40}" srcOrd="0" destOrd="0" presId="urn:microsoft.com/office/officeart/2005/8/layout/cycle2"/>
    <dgm:cxn modelId="{638F9B8D-C057-F14A-8E76-D7C08F7C6491}" type="presOf" srcId="{48943BFE-DC07-CE4A-AB23-022A0064FD17}" destId="{67E2E9C2-53FA-0344-BEEE-FAE45CE8E7C6}" srcOrd="0" destOrd="0" presId="urn:microsoft.com/office/officeart/2005/8/layout/cycle2"/>
    <dgm:cxn modelId="{01515C8F-2E3D-7549-B765-C410923D794D}" type="presOf" srcId="{B65FA6A7-F37C-1C47-B551-C06A3F37FE9A}" destId="{E109454D-7708-664D-A8DF-93369CEF995D}" srcOrd="0" destOrd="0" presId="urn:microsoft.com/office/officeart/2005/8/layout/cycle2"/>
    <dgm:cxn modelId="{CA0EEC8F-BDF4-8544-813C-398D6E3D0EED}" type="presOf" srcId="{7B613CB6-6AAC-2C42-854A-30DC2A0BCD87}" destId="{65277A2D-C8FB-5241-8C09-8E6F224B1DFC}" srcOrd="0" destOrd="0" presId="urn:microsoft.com/office/officeart/2005/8/layout/cycle2"/>
    <dgm:cxn modelId="{CABC209A-F50B-684B-B7DF-7DAA3D5CED3A}" srcId="{E071E966-4F09-B243-97BE-556E1760A8D4}" destId="{F45BB986-3576-1841-881A-FDB72E6B1F13}" srcOrd="9" destOrd="0" parTransId="{730BBF69-ABCB-034D-B678-D3FB03B21B67}" sibTransId="{6D70FBA8-0737-7948-A32A-64BE80BFF191}"/>
    <dgm:cxn modelId="{E6854D9F-4131-A74F-8B1D-0B53EBC38A75}" type="presOf" srcId="{81484893-BE95-5248-BE81-61A9FA04DB62}" destId="{1E116C2F-D33F-BC4C-822F-D79FE4BBE328}" srcOrd="0" destOrd="0" presId="urn:microsoft.com/office/officeart/2005/8/layout/cycle2"/>
    <dgm:cxn modelId="{4EBF4CA3-E649-CE4D-984E-E7F2958FBE18}" type="presOf" srcId="{70F5D8AF-BB3E-8148-AD1B-28B2D9FA72B0}" destId="{39D2B7DA-9AF9-CC45-8243-B976C0D25DC5}" srcOrd="1" destOrd="0" presId="urn:microsoft.com/office/officeart/2005/8/layout/cycle2"/>
    <dgm:cxn modelId="{5FC136A6-A7A1-3542-B9E9-4277EB594116}" srcId="{E071E966-4F09-B243-97BE-556E1760A8D4}" destId="{66CFC5FA-9CCC-FE44-A859-E8E1A1A63942}" srcOrd="2" destOrd="0" parTransId="{BD8A3DA6-8120-3D44-83AF-74E667F860C9}" sibTransId="{E4B594A7-E809-F241-A961-A4653AB7D370}"/>
    <dgm:cxn modelId="{F76A9DBA-3F8D-D64F-9A3A-F8005D38929D}" srcId="{E071E966-4F09-B243-97BE-556E1760A8D4}" destId="{B65FA6A7-F37C-1C47-B551-C06A3F37FE9A}" srcOrd="6" destOrd="0" parTransId="{C7FD8180-C431-3740-8CC1-A32FB61CB4BB}" sibTransId="{7520822E-37E7-D043-A0E6-AD58834FAB36}"/>
    <dgm:cxn modelId="{28C5A7BC-8876-C64C-9678-38EE54DF3B0B}" srcId="{E071E966-4F09-B243-97BE-556E1760A8D4}" destId="{48943BFE-DC07-CE4A-AB23-022A0064FD17}" srcOrd="8" destOrd="0" parTransId="{F61A88C0-8A88-1B41-ACFD-41789E6CD197}" sibTransId="{7B613CB6-6AAC-2C42-854A-30DC2A0BCD87}"/>
    <dgm:cxn modelId="{7D9BADBF-DE54-7645-A282-A2D0362734B9}" srcId="{E071E966-4F09-B243-97BE-556E1760A8D4}" destId="{0F7EA21B-D505-4A43-ABFE-E92E898648BF}" srcOrd="7" destOrd="0" parTransId="{D9D7212D-27E8-D64B-9F55-E67E15578375}" sibTransId="{C4F9EA15-0823-2741-A68C-63133BAC7A81}"/>
    <dgm:cxn modelId="{E21D54C4-8D21-564B-BAF4-8EDCA164278A}" type="presOf" srcId="{7520822E-37E7-D043-A0E6-AD58834FAB36}" destId="{3FBF9139-EE88-A74A-9FBD-ACB468ACDD48}" srcOrd="1" destOrd="0" presId="urn:microsoft.com/office/officeart/2005/8/layout/cycle2"/>
    <dgm:cxn modelId="{8786FCC5-01A3-1444-88C2-F3CFB50C9694}" srcId="{E071E966-4F09-B243-97BE-556E1760A8D4}" destId="{81484893-BE95-5248-BE81-61A9FA04DB62}" srcOrd="3" destOrd="0" parTransId="{6A088EEF-778D-0D4B-9285-8E8CBBEEAB1C}" sibTransId="{70F5D8AF-BB3E-8148-AD1B-28B2D9FA72B0}"/>
    <dgm:cxn modelId="{3ED060E0-AB1A-F548-A002-01781FE56CD8}" type="presOf" srcId="{C1D0E828-E69F-AB49-8704-C7558E87059D}" destId="{9BEDE616-6423-9947-94E5-B5B492FCDD0B}" srcOrd="0" destOrd="0" presId="urn:microsoft.com/office/officeart/2005/8/layout/cycle2"/>
    <dgm:cxn modelId="{CBAC67E8-D95C-5543-A42D-A8601DE8EA42}" srcId="{E071E966-4F09-B243-97BE-556E1760A8D4}" destId="{F3AC7512-D6D3-BA4B-968E-D7F83EF7E1B9}" srcOrd="0" destOrd="0" parTransId="{CFD0D901-11DA-964A-BCEE-173824002025}" sibTransId="{8F9A2CBC-39D4-8F4C-8F1B-C0607344B6BA}"/>
    <dgm:cxn modelId="{039AC0EF-7A0A-9E44-A4C0-D6BAE42EC49C}" type="presOf" srcId="{F45BB986-3576-1841-881A-FDB72E6B1F13}" destId="{7F3E38D5-EC66-2F4F-9514-E7C4CE8581F6}" srcOrd="0" destOrd="0" presId="urn:microsoft.com/office/officeart/2005/8/layout/cycle2"/>
    <dgm:cxn modelId="{1200FDFB-43B1-114A-A3C2-939827290B05}" srcId="{E071E966-4F09-B243-97BE-556E1760A8D4}" destId="{C1D0E828-E69F-AB49-8704-C7558E87059D}" srcOrd="5" destOrd="0" parTransId="{61A6962D-8016-E746-906C-401520EAB188}" sibTransId="{19370C98-AAE6-2A48-8E93-9B66E2C2D00A}"/>
    <dgm:cxn modelId="{AA9A47FF-8EEC-5742-A8E1-220AB1AC45E4}" type="presOf" srcId="{6D70FBA8-0737-7948-A32A-64BE80BFF191}" destId="{AF28DFA6-191E-7D4F-903B-11021284C18C}" srcOrd="0" destOrd="0" presId="urn:microsoft.com/office/officeart/2005/8/layout/cycle2"/>
    <dgm:cxn modelId="{69B8A2E8-EDDD-9744-904E-39A8ED22BA6F}" type="presParOf" srcId="{CC4CD2DD-DF66-A447-A7AC-26726A016E17}" destId="{19C34623-9894-0245-9D11-6AC3A4F26B56}" srcOrd="0" destOrd="0" presId="urn:microsoft.com/office/officeart/2005/8/layout/cycle2"/>
    <dgm:cxn modelId="{0F878E3F-254B-FC43-A356-D0107C8996CE}" type="presParOf" srcId="{CC4CD2DD-DF66-A447-A7AC-26726A016E17}" destId="{33A674CD-93F9-124A-8C11-63D35044B706}" srcOrd="1" destOrd="0" presId="urn:microsoft.com/office/officeart/2005/8/layout/cycle2"/>
    <dgm:cxn modelId="{019B3B91-0BC7-A749-9EF6-F17E2812F4CB}" type="presParOf" srcId="{33A674CD-93F9-124A-8C11-63D35044B706}" destId="{BEB19DFB-D6EF-CC4B-83F3-45EB9B2C6BD7}" srcOrd="0" destOrd="0" presId="urn:microsoft.com/office/officeart/2005/8/layout/cycle2"/>
    <dgm:cxn modelId="{5505C207-2F16-F349-A389-A351FCE43089}" type="presParOf" srcId="{CC4CD2DD-DF66-A447-A7AC-26726A016E17}" destId="{FF9323F4-3F6C-D942-84C6-1577A72D894E}" srcOrd="2" destOrd="0" presId="urn:microsoft.com/office/officeart/2005/8/layout/cycle2"/>
    <dgm:cxn modelId="{3F8DEBBD-C2E9-CE4B-B7A9-09D413146F27}" type="presParOf" srcId="{CC4CD2DD-DF66-A447-A7AC-26726A016E17}" destId="{3CC01362-6EC4-C748-BA6D-A4DE5035FB7E}" srcOrd="3" destOrd="0" presId="urn:microsoft.com/office/officeart/2005/8/layout/cycle2"/>
    <dgm:cxn modelId="{149C8AC6-9C4D-8145-A30B-8F11D867DF21}" type="presParOf" srcId="{3CC01362-6EC4-C748-BA6D-A4DE5035FB7E}" destId="{866340A2-233F-804F-817E-B782700A6F60}" srcOrd="0" destOrd="0" presId="urn:microsoft.com/office/officeart/2005/8/layout/cycle2"/>
    <dgm:cxn modelId="{81FC54D1-8F88-2C4E-89D1-0D661ACAA253}" type="presParOf" srcId="{CC4CD2DD-DF66-A447-A7AC-26726A016E17}" destId="{BCCD6CCF-E323-6A49-A44E-B57CFF52600E}" srcOrd="4" destOrd="0" presId="urn:microsoft.com/office/officeart/2005/8/layout/cycle2"/>
    <dgm:cxn modelId="{13BDF357-A250-DE4C-9BC3-60A3D62E498A}" type="presParOf" srcId="{CC4CD2DD-DF66-A447-A7AC-26726A016E17}" destId="{9294351F-0469-B948-95D1-A697904845BC}" srcOrd="5" destOrd="0" presId="urn:microsoft.com/office/officeart/2005/8/layout/cycle2"/>
    <dgm:cxn modelId="{37BC3A5F-A2CB-6845-B6AF-A0C85F243BAD}" type="presParOf" srcId="{9294351F-0469-B948-95D1-A697904845BC}" destId="{4CEABD40-76C3-BC44-B656-C6013AB26B94}" srcOrd="0" destOrd="0" presId="urn:microsoft.com/office/officeart/2005/8/layout/cycle2"/>
    <dgm:cxn modelId="{D742B9AB-0A36-3745-B149-5CD2BB4B1980}" type="presParOf" srcId="{CC4CD2DD-DF66-A447-A7AC-26726A016E17}" destId="{1E116C2F-D33F-BC4C-822F-D79FE4BBE328}" srcOrd="6" destOrd="0" presId="urn:microsoft.com/office/officeart/2005/8/layout/cycle2"/>
    <dgm:cxn modelId="{D1C8AC7D-A0C7-9242-B7BB-FD7E33FECD92}" type="presParOf" srcId="{CC4CD2DD-DF66-A447-A7AC-26726A016E17}" destId="{906BF31C-9E3E-AF47-8E22-DAF590F6BD39}" srcOrd="7" destOrd="0" presId="urn:microsoft.com/office/officeart/2005/8/layout/cycle2"/>
    <dgm:cxn modelId="{FE046593-F465-7943-A771-02573B5D203C}" type="presParOf" srcId="{906BF31C-9E3E-AF47-8E22-DAF590F6BD39}" destId="{39D2B7DA-9AF9-CC45-8243-B976C0D25DC5}" srcOrd="0" destOrd="0" presId="urn:microsoft.com/office/officeart/2005/8/layout/cycle2"/>
    <dgm:cxn modelId="{08222080-ED72-584E-A964-680EA9B0ABA3}" type="presParOf" srcId="{CC4CD2DD-DF66-A447-A7AC-26726A016E17}" destId="{96067272-5DAD-D145-BC43-32488C046E18}" srcOrd="8" destOrd="0" presId="urn:microsoft.com/office/officeart/2005/8/layout/cycle2"/>
    <dgm:cxn modelId="{AF9747F7-141C-9B4D-B3EB-3B60B8F678B8}" type="presParOf" srcId="{CC4CD2DD-DF66-A447-A7AC-26726A016E17}" destId="{B2DF868C-D5F8-E34C-8043-6458BCC87D40}" srcOrd="9" destOrd="0" presId="urn:microsoft.com/office/officeart/2005/8/layout/cycle2"/>
    <dgm:cxn modelId="{81ED20C9-A016-1544-A6AD-838C932E8B7D}" type="presParOf" srcId="{B2DF868C-D5F8-E34C-8043-6458BCC87D40}" destId="{4F8FCC6E-23A7-B849-9811-1ACA64C006D6}" srcOrd="0" destOrd="0" presId="urn:microsoft.com/office/officeart/2005/8/layout/cycle2"/>
    <dgm:cxn modelId="{6F006343-6A9E-2045-9FC8-E32278E52945}" type="presParOf" srcId="{CC4CD2DD-DF66-A447-A7AC-26726A016E17}" destId="{9BEDE616-6423-9947-94E5-B5B492FCDD0B}" srcOrd="10" destOrd="0" presId="urn:microsoft.com/office/officeart/2005/8/layout/cycle2"/>
    <dgm:cxn modelId="{22056F9D-FF4A-8A40-9128-881BCB036B2D}" type="presParOf" srcId="{CC4CD2DD-DF66-A447-A7AC-26726A016E17}" destId="{D89257BD-FC75-2546-A3E8-E118BCA8955F}" srcOrd="11" destOrd="0" presId="urn:microsoft.com/office/officeart/2005/8/layout/cycle2"/>
    <dgm:cxn modelId="{DD40361C-4E24-6443-89D0-CC14D146361A}" type="presParOf" srcId="{D89257BD-FC75-2546-A3E8-E118BCA8955F}" destId="{1145DEDB-F31F-3141-B602-CEDFECE4D7BC}" srcOrd="0" destOrd="0" presId="urn:microsoft.com/office/officeart/2005/8/layout/cycle2"/>
    <dgm:cxn modelId="{9CB5F845-4BB5-AB40-BBF6-E58E3BE7B515}" type="presParOf" srcId="{CC4CD2DD-DF66-A447-A7AC-26726A016E17}" destId="{E109454D-7708-664D-A8DF-93369CEF995D}" srcOrd="12" destOrd="0" presId="urn:microsoft.com/office/officeart/2005/8/layout/cycle2"/>
    <dgm:cxn modelId="{6292008E-0C7C-E640-8EE2-81AF24DB81D9}" type="presParOf" srcId="{CC4CD2DD-DF66-A447-A7AC-26726A016E17}" destId="{AD8627B1-D137-F349-81FB-1FCE8BDA9A0C}" srcOrd="13" destOrd="0" presId="urn:microsoft.com/office/officeart/2005/8/layout/cycle2"/>
    <dgm:cxn modelId="{090EE641-B18B-8343-91DE-0B411AD38378}" type="presParOf" srcId="{AD8627B1-D137-F349-81FB-1FCE8BDA9A0C}" destId="{3FBF9139-EE88-A74A-9FBD-ACB468ACDD48}" srcOrd="0" destOrd="0" presId="urn:microsoft.com/office/officeart/2005/8/layout/cycle2"/>
    <dgm:cxn modelId="{0F5EBD8E-B561-9940-814A-F1C46C950AF1}" type="presParOf" srcId="{CC4CD2DD-DF66-A447-A7AC-26726A016E17}" destId="{2B2ADC3E-8D14-0645-9B56-F4E304D114B8}" srcOrd="14" destOrd="0" presId="urn:microsoft.com/office/officeart/2005/8/layout/cycle2"/>
    <dgm:cxn modelId="{20676ED2-EB3E-C345-813F-4C66CE31D582}" type="presParOf" srcId="{CC4CD2DD-DF66-A447-A7AC-26726A016E17}" destId="{0672DA65-9722-E64A-8AAD-08FCEC096B1B}" srcOrd="15" destOrd="0" presId="urn:microsoft.com/office/officeart/2005/8/layout/cycle2"/>
    <dgm:cxn modelId="{E0B62B47-A9B9-D947-B405-CE54B975EC0C}" type="presParOf" srcId="{0672DA65-9722-E64A-8AAD-08FCEC096B1B}" destId="{5ECEC63F-47F5-5946-A09D-46F7A0B1D9B8}" srcOrd="0" destOrd="0" presId="urn:microsoft.com/office/officeart/2005/8/layout/cycle2"/>
    <dgm:cxn modelId="{F8E4E282-1B44-F84A-AEDF-19D39A3059A2}" type="presParOf" srcId="{CC4CD2DD-DF66-A447-A7AC-26726A016E17}" destId="{67E2E9C2-53FA-0344-BEEE-FAE45CE8E7C6}" srcOrd="16" destOrd="0" presId="urn:microsoft.com/office/officeart/2005/8/layout/cycle2"/>
    <dgm:cxn modelId="{99AB1287-7246-9345-AA89-8301D3A8785C}" type="presParOf" srcId="{CC4CD2DD-DF66-A447-A7AC-26726A016E17}" destId="{65277A2D-C8FB-5241-8C09-8E6F224B1DFC}" srcOrd="17" destOrd="0" presId="urn:microsoft.com/office/officeart/2005/8/layout/cycle2"/>
    <dgm:cxn modelId="{ECE49E2C-CB41-DF45-969B-EA48509595BE}" type="presParOf" srcId="{65277A2D-C8FB-5241-8C09-8E6F224B1DFC}" destId="{32EFBDD6-EADA-8442-B6EA-6705781FFF81}" srcOrd="0" destOrd="0" presId="urn:microsoft.com/office/officeart/2005/8/layout/cycle2"/>
    <dgm:cxn modelId="{1D8C10E1-B882-7E48-BC39-CDF0ECF8065B}" type="presParOf" srcId="{CC4CD2DD-DF66-A447-A7AC-26726A016E17}" destId="{7F3E38D5-EC66-2F4F-9514-E7C4CE8581F6}" srcOrd="18" destOrd="0" presId="urn:microsoft.com/office/officeart/2005/8/layout/cycle2"/>
    <dgm:cxn modelId="{F40F43F9-1BA9-2940-B9DD-0A462FD65383}" type="presParOf" srcId="{CC4CD2DD-DF66-A447-A7AC-26726A016E17}" destId="{AF28DFA6-191E-7D4F-903B-11021284C18C}" srcOrd="19" destOrd="0" presId="urn:microsoft.com/office/officeart/2005/8/layout/cycle2"/>
    <dgm:cxn modelId="{A03F0C1D-B369-CD4A-82AC-911F6F67B8EA}" type="presParOf" srcId="{AF28DFA6-191E-7D4F-903B-11021284C18C}" destId="{AEF238D8-7220-F74D-B24F-796BE48F813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D41BDC3-4DFA-43CB-8770-4D8BF7A8F3F0}"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24A8EFD5-CE95-49D3-919C-1ED5B15D9B25}">
      <dgm:prSet/>
      <dgm:spPr/>
      <dgm:t>
        <a:bodyPr/>
        <a:lstStyle/>
        <a:p>
          <a:pPr>
            <a:lnSpc>
              <a:spcPct val="100000"/>
            </a:lnSpc>
          </a:pPr>
          <a:r>
            <a:rPr lang="en-US" dirty="0"/>
            <a:t>Interpret the trained models</a:t>
          </a:r>
        </a:p>
      </dgm:t>
    </dgm:pt>
    <dgm:pt modelId="{DD72A756-A183-42BD-B90D-FF8ED0590D55}" type="parTrans" cxnId="{AAB774F6-B222-43C7-AABD-5AA147C93217}">
      <dgm:prSet/>
      <dgm:spPr/>
      <dgm:t>
        <a:bodyPr/>
        <a:lstStyle/>
        <a:p>
          <a:endParaRPr lang="en-US"/>
        </a:p>
      </dgm:t>
    </dgm:pt>
    <dgm:pt modelId="{642F89FE-356D-4593-94FE-F6F5B29A9572}" type="sibTrans" cxnId="{AAB774F6-B222-43C7-AABD-5AA147C93217}">
      <dgm:prSet/>
      <dgm:spPr/>
      <dgm:t>
        <a:bodyPr/>
        <a:lstStyle/>
        <a:p>
          <a:endParaRPr lang="en-US"/>
        </a:p>
      </dgm:t>
    </dgm:pt>
    <dgm:pt modelId="{8F2D8B76-3C01-47D0-AAF2-6F6D6B26054A}">
      <dgm:prSet/>
      <dgm:spPr/>
      <dgm:t>
        <a:bodyPr/>
        <a:lstStyle/>
        <a:p>
          <a:pPr>
            <a:lnSpc>
              <a:spcPct val="100000"/>
            </a:lnSpc>
          </a:pPr>
          <a:r>
            <a:rPr lang="en-US" dirty="0"/>
            <a:t>Validate the findings against existing knowledge</a:t>
          </a:r>
        </a:p>
      </dgm:t>
    </dgm:pt>
    <dgm:pt modelId="{03835F73-71F3-4586-A3EF-520069FF430F}" type="parTrans" cxnId="{D604FCD9-5831-4147-8E2A-68D510F06FDB}">
      <dgm:prSet/>
      <dgm:spPr/>
      <dgm:t>
        <a:bodyPr/>
        <a:lstStyle/>
        <a:p>
          <a:endParaRPr lang="en-US"/>
        </a:p>
      </dgm:t>
    </dgm:pt>
    <dgm:pt modelId="{67BD4E4A-04EC-44C6-87E8-67AD0306AE9D}" type="sibTrans" cxnId="{D604FCD9-5831-4147-8E2A-68D510F06FDB}">
      <dgm:prSet/>
      <dgm:spPr/>
      <dgm:t>
        <a:bodyPr/>
        <a:lstStyle/>
        <a:p>
          <a:endParaRPr lang="en-US"/>
        </a:p>
      </dgm:t>
    </dgm:pt>
    <dgm:pt modelId="{6DF988E0-5F32-483A-B25F-E4F346C06D9E}" type="pres">
      <dgm:prSet presAssocID="{8D41BDC3-4DFA-43CB-8770-4D8BF7A8F3F0}" presName="root" presStyleCnt="0">
        <dgm:presLayoutVars>
          <dgm:dir/>
          <dgm:resizeHandles val="exact"/>
        </dgm:presLayoutVars>
      </dgm:prSet>
      <dgm:spPr/>
    </dgm:pt>
    <dgm:pt modelId="{43B4DE44-01FD-4150-B220-6797C9FEA52B}" type="pres">
      <dgm:prSet presAssocID="{24A8EFD5-CE95-49D3-919C-1ED5B15D9B25}" presName="compNode" presStyleCnt="0"/>
      <dgm:spPr/>
    </dgm:pt>
    <dgm:pt modelId="{92A1AC4B-0E0B-4CB5-85E9-503672506E8A}" type="pres">
      <dgm:prSet presAssocID="{24A8EFD5-CE95-49D3-919C-1ED5B15D9B2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acking Box Open with solid fill"/>
        </a:ext>
      </dgm:extLst>
    </dgm:pt>
    <dgm:pt modelId="{150748DD-324C-4A10-9203-9C53DF28D559}" type="pres">
      <dgm:prSet presAssocID="{24A8EFD5-CE95-49D3-919C-1ED5B15D9B25}" presName="spaceRect" presStyleCnt="0"/>
      <dgm:spPr/>
    </dgm:pt>
    <dgm:pt modelId="{F0AFA0ED-9A8B-435D-BEC4-E3D3AAC963B9}" type="pres">
      <dgm:prSet presAssocID="{24A8EFD5-CE95-49D3-919C-1ED5B15D9B25}" presName="textRect" presStyleLbl="revTx" presStyleIdx="0" presStyleCnt="2">
        <dgm:presLayoutVars>
          <dgm:chMax val="1"/>
          <dgm:chPref val="1"/>
        </dgm:presLayoutVars>
      </dgm:prSet>
      <dgm:spPr/>
    </dgm:pt>
    <dgm:pt modelId="{93B70771-3F91-4FD5-86E9-AD88C2D26BA9}" type="pres">
      <dgm:prSet presAssocID="{642F89FE-356D-4593-94FE-F6F5B29A9572}" presName="sibTrans" presStyleCnt="0"/>
      <dgm:spPr/>
    </dgm:pt>
    <dgm:pt modelId="{6953C922-61EE-4EB4-A6EA-45C305091B56}" type="pres">
      <dgm:prSet presAssocID="{8F2D8B76-3C01-47D0-AAF2-6F6D6B26054A}" presName="compNode" presStyleCnt="0"/>
      <dgm:spPr/>
    </dgm:pt>
    <dgm:pt modelId="{34C60396-5D49-4395-A994-4FCC4F944AA0}" type="pres">
      <dgm:prSet presAssocID="{8F2D8B76-3C01-47D0-AAF2-6F6D6B26054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with solid fill"/>
        </a:ext>
      </dgm:extLst>
    </dgm:pt>
    <dgm:pt modelId="{92EB61B7-1D76-4684-9080-E8ABEB9CF88A}" type="pres">
      <dgm:prSet presAssocID="{8F2D8B76-3C01-47D0-AAF2-6F6D6B26054A}" presName="spaceRect" presStyleCnt="0"/>
      <dgm:spPr/>
    </dgm:pt>
    <dgm:pt modelId="{35F9DDCA-DF56-4A7F-8143-2592C47C5105}" type="pres">
      <dgm:prSet presAssocID="{8F2D8B76-3C01-47D0-AAF2-6F6D6B26054A}" presName="textRect" presStyleLbl="revTx" presStyleIdx="1" presStyleCnt="2">
        <dgm:presLayoutVars>
          <dgm:chMax val="1"/>
          <dgm:chPref val="1"/>
        </dgm:presLayoutVars>
      </dgm:prSet>
      <dgm:spPr/>
    </dgm:pt>
  </dgm:ptLst>
  <dgm:cxnLst>
    <dgm:cxn modelId="{CEB38B2F-1E7E-48F9-872C-265C66D01184}" type="presOf" srcId="{8F2D8B76-3C01-47D0-AAF2-6F6D6B26054A}" destId="{35F9DDCA-DF56-4A7F-8143-2592C47C5105}" srcOrd="0" destOrd="0" presId="urn:microsoft.com/office/officeart/2018/2/layout/IconLabelList"/>
    <dgm:cxn modelId="{5B5E7F8B-9C4D-4B33-8D60-4E238ADEC68F}" type="presOf" srcId="{8D41BDC3-4DFA-43CB-8770-4D8BF7A8F3F0}" destId="{6DF988E0-5F32-483A-B25F-E4F346C06D9E}" srcOrd="0" destOrd="0" presId="urn:microsoft.com/office/officeart/2018/2/layout/IconLabelList"/>
    <dgm:cxn modelId="{4C8055AB-8729-46F1-B197-9922720B2610}" type="presOf" srcId="{24A8EFD5-CE95-49D3-919C-1ED5B15D9B25}" destId="{F0AFA0ED-9A8B-435D-BEC4-E3D3AAC963B9}" srcOrd="0" destOrd="0" presId="urn:microsoft.com/office/officeart/2018/2/layout/IconLabelList"/>
    <dgm:cxn modelId="{D604FCD9-5831-4147-8E2A-68D510F06FDB}" srcId="{8D41BDC3-4DFA-43CB-8770-4D8BF7A8F3F0}" destId="{8F2D8B76-3C01-47D0-AAF2-6F6D6B26054A}" srcOrd="1" destOrd="0" parTransId="{03835F73-71F3-4586-A3EF-520069FF430F}" sibTransId="{67BD4E4A-04EC-44C6-87E8-67AD0306AE9D}"/>
    <dgm:cxn modelId="{AAB774F6-B222-43C7-AABD-5AA147C93217}" srcId="{8D41BDC3-4DFA-43CB-8770-4D8BF7A8F3F0}" destId="{24A8EFD5-CE95-49D3-919C-1ED5B15D9B25}" srcOrd="0" destOrd="0" parTransId="{DD72A756-A183-42BD-B90D-FF8ED0590D55}" sibTransId="{642F89FE-356D-4593-94FE-F6F5B29A9572}"/>
    <dgm:cxn modelId="{9D6E6318-BE29-485C-8F68-63AF1F8DEE78}" type="presParOf" srcId="{6DF988E0-5F32-483A-B25F-E4F346C06D9E}" destId="{43B4DE44-01FD-4150-B220-6797C9FEA52B}" srcOrd="0" destOrd="0" presId="urn:microsoft.com/office/officeart/2018/2/layout/IconLabelList"/>
    <dgm:cxn modelId="{D24A2D35-F207-49CB-93BA-DED1E42ADB3E}" type="presParOf" srcId="{43B4DE44-01FD-4150-B220-6797C9FEA52B}" destId="{92A1AC4B-0E0B-4CB5-85E9-503672506E8A}" srcOrd="0" destOrd="0" presId="urn:microsoft.com/office/officeart/2018/2/layout/IconLabelList"/>
    <dgm:cxn modelId="{D98BB150-9E1E-4306-BEE5-3E722A1755AB}" type="presParOf" srcId="{43B4DE44-01FD-4150-B220-6797C9FEA52B}" destId="{150748DD-324C-4A10-9203-9C53DF28D559}" srcOrd="1" destOrd="0" presId="urn:microsoft.com/office/officeart/2018/2/layout/IconLabelList"/>
    <dgm:cxn modelId="{B0E3B9F9-4B96-42C1-97DA-89A8D5E9433E}" type="presParOf" srcId="{43B4DE44-01FD-4150-B220-6797C9FEA52B}" destId="{F0AFA0ED-9A8B-435D-BEC4-E3D3AAC963B9}" srcOrd="2" destOrd="0" presId="urn:microsoft.com/office/officeart/2018/2/layout/IconLabelList"/>
    <dgm:cxn modelId="{8DF43B78-BBAE-4AAA-94FB-A42E61F5B0D3}" type="presParOf" srcId="{6DF988E0-5F32-483A-B25F-E4F346C06D9E}" destId="{93B70771-3F91-4FD5-86E9-AD88C2D26BA9}" srcOrd="1" destOrd="0" presId="urn:microsoft.com/office/officeart/2018/2/layout/IconLabelList"/>
    <dgm:cxn modelId="{4F6A99E7-7CBF-448C-9A06-538A6E88879C}" type="presParOf" srcId="{6DF988E0-5F32-483A-B25F-E4F346C06D9E}" destId="{6953C922-61EE-4EB4-A6EA-45C305091B56}" srcOrd="2" destOrd="0" presId="urn:microsoft.com/office/officeart/2018/2/layout/IconLabelList"/>
    <dgm:cxn modelId="{A1FCB6E2-17B5-4A90-A4B0-511C4CDAFFB5}" type="presParOf" srcId="{6953C922-61EE-4EB4-A6EA-45C305091B56}" destId="{34C60396-5D49-4395-A994-4FCC4F944AA0}" srcOrd="0" destOrd="0" presId="urn:microsoft.com/office/officeart/2018/2/layout/IconLabelList"/>
    <dgm:cxn modelId="{C33E020C-4265-489B-85F9-69EFDDCED17B}" type="presParOf" srcId="{6953C922-61EE-4EB4-A6EA-45C305091B56}" destId="{92EB61B7-1D76-4684-9080-E8ABEB9CF88A}" srcOrd="1" destOrd="0" presId="urn:microsoft.com/office/officeart/2018/2/layout/IconLabelList"/>
    <dgm:cxn modelId="{296030F6-F960-44E5-8EB2-48C4EB1A7501}" type="presParOf" srcId="{6953C922-61EE-4EB4-A6EA-45C305091B56}" destId="{35F9DDCA-DF56-4A7F-8143-2592C47C51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FF9323F4-3F6C-D942-84C6-1577A72D894E}" type="pres">
      <dgm:prSet presAssocID="{35FA0997-8B91-A64C-8F79-8A9A8431B1D1}" presName="node" presStyleLbl="node1" presStyleIdx="0" presStyleCnt="10">
        <dgm:presLayoutVars>
          <dgm:bulletEnabled val="1"/>
        </dgm:presLayoutVars>
      </dgm:prSet>
      <dgm:spPr/>
    </dgm:pt>
    <dgm:pt modelId="{3CC01362-6EC4-C748-BA6D-A4DE5035FB7E}" type="pres">
      <dgm:prSet presAssocID="{4BDD796D-0D16-7845-B1BA-FC826B194C91}" presName="sibTrans" presStyleLbl="sibTrans2D1" presStyleIdx="0" presStyleCnt="10"/>
      <dgm:spPr/>
    </dgm:pt>
    <dgm:pt modelId="{866340A2-233F-804F-817E-B782700A6F60}" type="pres">
      <dgm:prSet presAssocID="{4BDD796D-0D16-7845-B1BA-FC826B194C91}" presName="connectorText" presStyleLbl="sibTrans2D1" presStyleIdx="0" presStyleCnt="10"/>
      <dgm:spPr/>
    </dgm:pt>
    <dgm:pt modelId="{BCCD6CCF-E323-6A49-A44E-B57CFF52600E}" type="pres">
      <dgm:prSet presAssocID="{66CFC5FA-9CCC-FE44-A859-E8E1A1A63942}" presName="node" presStyleLbl="node1" presStyleIdx="1" presStyleCnt="10">
        <dgm:presLayoutVars>
          <dgm:bulletEnabled val="1"/>
        </dgm:presLayoutVars>
      </dgm:prSet>
      <dgm:spPr/>
    </dgm:pt>
    <dgm:pt modelId="{9294351F-0469-B948-95D1-A697904845BC}" type="pres">
      <dgm:prSet presAssocID="{E4B594A7-E809-F241-A961-A4653AB7D370}" presName="sibTrans" presStyleLbl="sibTrans2D1" presStyleIdx="1" presStyleCnt="10"/>
      <dgm:spPr/>
    </dgm:pt>
    <dgm:pt modelId="{4CEABD40-76C3-BC44-B656-C6013AB26B94}" type="pres">
      <dgm:prSet presAssocID="{E4B594A7-E809-F241-A961-A4653AB7D370}" presName="connectorText" presStyleLbl="sibTrans2D1" presStyleIdx="1" presStyleCnt="10"/>
      <dgm:spPr/>
    </dgm:pt>
    <dgm:pt modelId="{1E116C2F-D33F-BC4C-822F-D79FE4BBE328}" type="pres">
      <dgm:prSet presAssocID="{81484893-BE95-5248-BE81-61A9FA04DB62}" presName="node" presStyleLbl="node1" presStyleIdx="2" presStyleCnt="10">
        <dgm:presLayoutVars>
          <dgm:bulletEnabled val="1"/>
        </dgm:presLayoutVars>
      </dgm:prSet>
      <dgm:spPr/>
    </dgm:pt>
    <dgm:pt modelId="{906BF31C-9E3E-AF47-8E22-DAF590F6BD39}" type="pres">
      <dgm:prSet presAssocID="{70F5D8AF-BB3E-8148-AD1B-28B2D9FA72B0}" presName="sibTrans" presStyleLbl="sibTrans2D1" presStyleIdx="2" presStyleCnt="10"/>
      <dgm:spPr/>
    </dgm:pt>
    <dgm:pt modelId="{39D2B7DA-9AF9-CC45-8243-B976C0D25DC5}" type="pres">
      <dgm:prSet presAssocID="{70F5D8AF-BB3E-8148-AD1B-28B2D9FA72B0}" presName="connectorText" presStyleLbl="sibTrans2D1" presStyleIdx="2" presStyleCnt="10"/>
      <dgm:spPr/>
    </dgm:pt>
    <dgm:pt modelId="{96067272-5DAD-D145-BC43-32488C046E18}" type="pres">
      <dgm:prSet presAssocID="{F7D14AD0-0EB4-D145-B649-73E9CEC73AA4}" presName="node" presStyleLbl="node1" presStyleIdx="3" presStyleCnt="10">
        <dgm:presLayoutVars>
          <dgm:bulletEnabled val="1"/>
        </dgm:presLayoutVars>
      </dgm:prSet>
      <dgm:spPr/>
    </dgm:pt>
    <dgm:pt modelId="{B2DF868C-D5F8-E34C-8043-6458BCC87D40}" type="pres">
      <dgm:prSet presAssocID="{2F480DED-7DFC-A848-845B-E4AAB1B432CF}" presName="sibTrans" presStyleLbl="sibTrans2D1" presStyleIdx="3" presStyleCnt="10"/>
      <dgm:spPr/>
    </dgm:pt>
    <dgm:pt modelId="{4F8FCC6E-23A7-B849-9811-1ACA64C006D6}" type="pres">
      <dgm:prSet presAssocID="{2F480DED-7DFC-A848-845B-E4AAB1B432CF}" presName="connectorText" presStyleLbl="sibTrans2D1" presStyleIdx="3" presStyleCnt="10"/>
      <dgm:spPr/>
    </dgm:pt>
    <dgm:pt modelId="{9BEDE616-6423-9947-94E5-B5B492FCDD0B}" type="pres">
      <dgm:prSet presAssocID="{C1D0E828-E69F-AB49-8704-C7558E87059D}" presName="node" presStyleLbl="node1" presStyleIdx="4" presStyleCnt="10">
        <dgm:presLayoutVars>
          <dgm:bulletEnabled val="1"/>
        </dgm:presLayoutVars>
      </dgm:prSet>
      <dgm:spPr/>
    </dgm:pt>
    <dgm:pt modelId="{D89257BD-FC75-2546-A3E8-E118BCA8955F}" type="pres">
      <dgm:prSet presAssocID="{19370C98-AAE6-2A48-8E93-9B66E2C2D00A}" presName="sibTrans" presStyleLbl="sibTrans2D1" presStyleIdx="4" presStyleCnt="10"/>
      <dgm:spPr/>
    </dgm:pt>
    <dgm:pt modelId="{1145DEDB-F31F-3141-B602-CEDFECE4D7BC}" type="pres">
      <dgm:prSet presAssocID="{19370C98-AAE6-2A48-8E93-9B66E2C2D00A}" presName="connectorText" presStyleLbl="sibTrans2D1" presStyleIdx="4" presStyleCnt="10"/>
      <dgm:spPr/>
    </dgm:pt>
    <dgm:pt modelId="{E109454D-7708-664D-A8DF-93369CEF995D}" type="pres">
      <dgm:prSet presAssocID="{B65FA6A7-F37C-1C47-B551-C06A3F37FE9A}" presName="node" presStyleLbl="node1" presStyleIdx="5" presStyleCnt="10">
        <dgm:presLayoutVars>
          <dgm:bulletEnabled val="1"/>
        </dgm:presLayoutVars>
      </dgm:prSet>
      <dgm:spPr/>
    </dgm:pt>
    <dgm:pt modelId="{AD8627B1-D137-F349-81FB-1FCE8BDA9A0C}" type="pres">
      <dgm:prSet presAssocID="{7520822E-37E7-D043-A0E6-AD58834FAB36}" presName="sibTrans" presStyleLbl="sibTrans2D1" presStyleIdx="5" presStyleCnt="10"/>
      <dgm:spPr/>
    </dgm:pt>
    <dgm:pt modelId="{3FBF9139-EE88-A74A-9FBD-ACB468ACDD48}" type="pres">
      <dgm:prSet presAssocID="{7520822E-37E7-D043-A0E6-AD58834FAB36}" presName="connectorText" presStyleLbl="sibTrans2D1" presStyleIdx="5" presStyleCnt="10"/>
      <dgm:spPr/>
    </dgm:pt>
    <dgm:pt modelId="{2B2ADC3E-8D14-0645-9B56-F4E304D114B8}" type="pres">
      <dgm:prSet presAssocID="{0F7EA21B-D505-4A43-ABFE-E92E898648BF}" presName="node" presStyleLbl="node1" presStyleIdx="6" presStyleCnt="10">
        <dgm:presLayoutVars>
          <dgm:bulletEnabled val="1"/>
        </dgm:presLayoutVars>
      </dgm:prSet>
      <dgm:spPr/>
    </dgm:pt>
    <dgm:pt modelId="{0672DA65-9722-E64A-8AAD-08FCEC096B1B}" type="pres">
      <dgm:prSet presAssocID="{C4F9EA15-0823-2741-A68C-63133BAC7A81}" presName="sibTrans" presStyleLbl="sibTrans2D1" presStyleIdx="6" presStyleCnt="10"/>
      <dgm:spPr/>
    </dgm:pt>
    <dgm:pt modelId="{5ECEC63F-47F5-5946-A09D-46F7A0B1D9B8}" type="pres">
      <dgm:prSet presAssocID="{C4F9EA15-0823-2741-A68C-63133BAC7A81}" presName="connectorText" presStyleLbl="sibTrans2D1" presStyleIdx="6" presStyleCnt="10"/>
      <dgm:spPr/>
    </dgm:pt>
    <dgm:pt modelId="{67E2E9C2-53FA-0344-BEEE-FAE45CE8E7C6}" type="pres">
      <dgm:prSet presAssocID="{48943BFE-DC07-CE4A-AB23-022A0064FD17}" presName="node" presStyleLbl="node1" presStyleIdx="7" presStyleCnt="10">
        <dgm:presLayoutVars>
          <dgm:bulletEnabled val="1"/>
        </dgm:presLayoutVars>
      </dgm:prSet>
      <dgm:spPr/>
    </dgm:pt>
    <dgm:pt modelId="{65277A2D-C8FB-5241-8C09-8E6F224B1DFC}" type="pres">
      <dgm:prSet presAssocID="{7B613CB6-6AAC-2C42-854A-30DC2A0BCD87}" presName="sibTrans" presStyleLbl="sibTrans2D1" presStyleIdx="7" presStyleCnt="10"/>
      <dgm:spPr/>
    </dgm:pt>
    <dgm:pt modelId="{32EFBDD6-EADA-8442-B6EA-6705781FFF81}" type="pres">
      <dgm:prSet presAssocID="{7B613CB6-6AAC-2C42-854A-30DC2A0BCD87}" presName="connectorText" presStyleLbl="sibTrans2D1" presStyleIdx="7" presStyleCnt="10"/>
      <dgm:spPr/>
    </dgm:pt>
    <dgm:pt modelId="{7F3E38D5-EC66-2F4F-9514-E7C4CE8581F6}" type="pres">
      <dgm:prSet presAssocID="{F45BB986-3576-1841-881A-FDB72E6B1F13}" presName="node" presStyleLbl="node1" presStyleIdx="8" presStyleCnt="10">
        <dgm:presLayoutVars>
          <dgm:bulletEnabled val="1"/>
        </dgm:presLayoutVars>
      </dgm:prSet>
      <dgm:spPr/>
    </dgm:pt>
    <dgm:pt modelId="{AF28DFA6-191E-7D4F-903B-11021284C18C}" type="pres">
      <dgm:prSet presAssocID="{6D70FBA8-0737-7948-A32A-64BE80BFF191}" presName="sibTrans" presStyleLbl="sibTrans2D1" presStyleIdx="8" presStyleCnt="10"/>
      <dgm:spPr/>
    </dgm:pt>
    <dgm:pt modelId="{AEF238D8-7220-F74D-B24F-796BE48F8138}" type="pres">
      <dgm:prSet presAssocID="{6D70FBA8-0737-7948-A32A-64BE80BFF191}" presName="connectorText" presStyleLbl="sibTrans2D1" presStyleIdx="8" presStyleCnt="10"/>
      <dgm:spPr/>
    </dgm:pt>
    <dgm:pt modelId="{19C34623-9894-0245-9D11-6AC3A4F26B56}" type="pres">
      <dgm:prSet presAssocID="{F3AC7512-D6D3-BA4B-968E-D7F83EF7E1B9}" presName="node" presStyleLbl="node1" presStyleIdx="9" presStyleCnt="10">
        <dgm:presLayoutVars>
          <dgm:bulletEnabled val="1"/>
        </dgm:presLayoutVars>
      </dgm:prSet>
      <dgm:spPr/>
    </dgm:pt>
    <dgm:pt modelId="{33A674CD-93F9-124A-8C11-63D35044B706}" type="pres">
      <dgm:prSet presAssocID="{8F9A2CBC-39D4-8F4C-8F1B-C0607344B6BA}" presName="sibTrans" presStyleLbl="sibTrans2D1" presStyleIdx="9" presStyleCnt="10"/>
      <dgm:spPr/>
    </dgm:pt>
    <dgm:pt modelId="{BEB19DFB-D6EF-CC4B-83F3-45EB9B2C6BD7}" type="pres">
      <dgm:prSet presAssocID="{8F9A2CBC-39D4-8F4C-8F1B-C0607344B6BA}" presName="connectorText" presStyleLbl="sibTrans2D1" presStyleIdx="9" presStyleCnt="10"/>
      <dgm:spPr/>
    </dgm:pt>
  </dgm:ptLst>
  <dgm:cxnLst>
    <dgm:cxn modelId="{F1C59A01-9870-2541-B958-A808E5CB18AC}" type="presOf" srcId="{81484893-BE95-5248-BE81-61A9FA04DB62}" destId="{1E116C2F-D33F-BC4C-822F-D79FE4BBE328}" srcOrd="0" destOrd="0" presId="urn:microsoft.com/office/officeart/2005/8/layout/cycle2"/>
    <dgm:cxn modelId="{A37AD420-BB19-0140-B76E-58CA0EA970AC}" type="presOf" srcId="{70F5D8AF-BB3E-8148-AD1B-28B2D9FA72B0}" destId="{906BF31C-9E3E-AF47-8E22-DAF590F6BD39}" srcOrd="0" destOrd="0" presId="urn:microsoft.com/office/officeart/2005/8/layout/cycle2"/>
    <dgm:cxn modelId="{C9D4C824-A01D-1240-9670-2178BFFD13C5}" type="presOf" srcId="{8F9A2CBC-39D4-8F4C-8F1B-C0607344B6BA}" destId="{33A674CD-93F9-124A-8C11-63D35044B706}" srcOrd="0" destOrd="0" presId="urn:microsoft.com/office/officeart/2005/8/layout/cycle2"/>
    <dgm:cxn modelId="{BBD67B26-A045-474C-B31E-266CE94C0B21}" type="presOf" srcId="{48943BFE-DC07-CE4A-AB23-022A0064FD17}" destId="{67E2E9C2-53FA-0344-BEEE-FAE45CE8E7C6}" srcOrd="0" destOrd="0" presId="urn:microsoft.com/office/officeart/2005/8/layout/cycle2"/>
    <dgm:cxn modelId="{3F6D1A27-ADDE-0447-ABE5-731898A42265}" type="presOf" srcId="{7520822E-37E7-D043-A0E6-AD58834FAB36}" destId="{3FBF9139-EE88-A74A-9FBD-ACB468ACDD48}"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3" destOrd="0" parTransId="{EFA6EC15-651D-1842-AC9F-E261CC336AE5}" sibTransId="{2F480DED-7DFC-A848-845B-E4AAB1B432CF}"/>
    <dgm:cxn modelId="{F6480448-30A0-064C-A64C-0B967250E7C2}" type="presOf" srcId="{8F9A2CBC-39D4-8F4C-8F1B-C0607344B6BA}" destId="{BEB19DFB-D6EF-CC4B-83F3-45EB9B2C6BD7}" srcOrd="1" destOrd="0" presId="urn:microsoft.com/office/officeart/2005/8/layout/cycle2"/>
    <dgm:cxn modelId="{7A8D744B-10D9-8D42-B2C1-677CF9836A01}" type="presOf" srcId="{C4F9EA15-0823-2741-A68C-63133BAC7A81}" destId="{0672DA65-9722-E64A-8AAD-08FCEC096B1B}" srcOrd="0" destOrd="0" presId="urn:microsoft.com/office/officeart/2005/8/layout/cycle2"/>
    <dgm:cxn modelId="{1D9F5957-40BA-AA49-A6F1-60E283B23E70}" srcId="{E071E966-4F09-B243-97BE-556E1760A8D4}" destId="{35FA0997-8B91-A64C-8F79-8A9A8431B1D1}" srcOrd="0" destOrd="0" parTransId="{98911EA7-96B9-2D4E-A712-4586CC8F1532}" sibTransId="{4BDD796D-0D16-7845-B1BA-FC826B194C91}"/>
    <dgm:cxn modelId="{A24C5A58-A537-0742-8C13-E17280D1392A}" type="presOf" srcId="{F7D14AD0-0EB4-D145-B649-73E9CEC73AA4}" destId="{96067272-5DAD-D145-BC43-32488C046E18}" srcOrd="0" destOrd="0" presId="urn:microsoft.com/office/officeart/2005/8/layout/cycle2"/>
    <dgm:cxn modelId="{F791235A-EBA6-1A47-98D9-A15BD4289D72}" type="presOf" srcId="{66CFC5FA-9CCC-FE44-A859-E8E1A1A63942}" destId="{BCCD6CCF-E323-6A49-A44E-B57CFF52600E}" srcOrd="0" destOrd="0" presId="urn:microsoft.com/office/officeart/2005/8/layout/cycle2"/>
    <dgm:cxn modelId="{30FE7562-EB85-9A42-A600-FF7000B9461A}" type="presOf" srcId="{F3AC7512-D6D3-BA4B-968E-D7F83EF7E1B9}" destId="{19C34623-9894-0245-9D11-6AC3A4F26B56}" srcOrd="0" destOrd="0" presId="urn:microsoft.com/office/officeart/2005/8/layout/cycle2"/>
    <dgm:cxn modelId="{E980766A-1737-BD45-9A30-9E6C431DF684}" type="presOf" srcId="{0F7EA21B-D505-4A43-ABFE-E92E898648BF}" destId="{2B2ADC3E-8D14-0645-9B56-F4E304D114B8}" srcOrd="0" destOrd="0" presId="urn:microsoft.com/office/officeart/2005/8/layout/cycle2"/>
    <dgm:cxn modelId="{F78D116F-0F8F-E943-8F41-94E4AA06C6B8}" type="presOf" srcId="{35FA0997-8B91-A64C-8F79-8A9A8431B1D1}" destId="{FF9323F4-3F6C-D942-84C6-1577A72D894E}" srcOrd="0" destOrd="0" presId="urn:microsoft.com/office/officeart/2005/8/layout/cycle2"/>
    <dgm:cxn modelId="{C870D376-535C-DA41-8516-19C0FCE18427}" type="presOf" srcId="{E4B594A7-E809-F241-A961-A4653AB7D370}" destId="{9294351F-0469-B948-95D1-A697904845BC}" srcOrd="0" destOrd="0" presId="urn:microsoft.com/office/officeart/2005/8/layout/cycle2"/>
    <dgm:cxn modelId="{DC1BC381-2087-494A-AAF7-D84AFD77249E}" type="presOf" srcId="{19370C98-AAE6-2A48-8E93-9B66E2C2D00A}" destId="{D89257BD-FC75-2546-A3E8-E118BCA8955F}" srcOrd="0" destOrd="0" presId="urn:microsoft.com/office/officeart/2005/8/layout/cycle2"/>
    <dgm:cxn modelId="{48467F84-7B5B-0742-9ACD-D5E7A90075E4}" type="presOf" srcId="{7520822E-37E7-D043-A0E6-AD58834FAB36}" destId="{AD8627B1-D137-F349-81FB-1FCE8BDA9A0C}" srcOrd="0" destOrd="0" presId="urn:microsoft.com/office/officeart/2005/8/layout/cycle2"/>
    <dgm:cxn modelId="{F1645086-D58B-684E-9966-FA0F5DB27450}" type="presOf" srcId="{C4F9EA15-0823-2741-A68C-63133BAC7A81}" destId="{5ECEC63F-47F5-5946-A09D-46F7A0B1D9B8}" srcOrd="1" destOrd="0" presId="urn:microsoft.com/office/officeart/2005/8/layout/cycle2"/>
    <dgm:cxn modelId="{CABC209A-F50B-684B-B7DF-7DAA3D5CED3A}" srcId="{E071E966-4F09-B243-97BE-556E1760A8D4}" destId="{F45BB986-3576-1841-881A-FDB72E6B1F13}" srcOrd="8" destOrd="0" parTransId="{730BBF69-ABCB-034D-B678-D3FB03B21B67}" sibTransId="{6D70FBA8-0737-7948-A32A-64BE80BFF191}"/>
    <dgm:cxn modelId="{9F3F38A2-085D-7F4F-B246-834B8409165A}" type="presOf" srcId="{4BDD796D-0D16-7845-B1BA-FC826B194C91}" destId="{3CC01362-6EC4-C748-BA6D-A4DE5035FB7E}" srcOrd="0" destOrd="0" presId="urn:microsoft.com/office/officeart/2005/8/layout/cycle2"/>
    <dgm:cxn modelId="{B7258FA3-2792-B94B-A263-BE17578A9667}" type="presOf" srcId="{B65FA6A7-F37C-1C47-B551-C06A3F37FE9A}" destId="{E109454D-7708-664D-A8DF-93369CEF995D}" srcOrd="0" destOrd="0" presId="urn:microsoft.com/office/officeart/2005/8/layout/cycle2"/>
    <dgm:cxn modelId="{5FC136A6-A7A1-3542-B9E9-4277EB594116}" srcId="{E071E966-4F09-B243-97BE-556E1760A8D4}" destId="{66CFC5FA-9CCC-FE44-A859-E8E1A1A63942}" srcOrd="1" destOrd="0" parTransId="{BD8A3DA6-8120-3D44-83AF-74E667F860C9}" sibTransId="{E4B594A7-E809-F241-A961-A4653AB7D370}"/>
    <dgm:cxn modelId="{605E13A7-3D5E-7745-AA97-1B4B49DA5B84}" type="presOf" srcId="{6D70FBA8-0737-7948-A32A-64BE80BFF191}" destId="{AF28DFA6-191E-7D4F-903B-11021284C18C}" srcOrd="0" destOrd="0" presId="urn:microsoft.com/office/officeart/2005/8/layout/cycle2"/>
    <dgm:cxn modelId="{B44908AD-A4F2-BD48-A3C2-9C983F72EE90}" type="presOf" srcId="{E4B594A7-E809-F241-A961-A4653AB7D370}" destId="{4CEABD40-76C3-BC44-B656-C6013AB26B94}" srcOrd="1" destOrd="0" presId="urn:microsoft.com/office/officeart/2005/8/layout/cycle2"/>
    <dgm:cxn modelId="{D74405AF-BBA0-5A43-A097-A4F24A3AAFCA}" type="presOf" srcId="{C1D0E828-E69F-AB49-8704-C7558E87059D}" destId="{9BEDE616-6423-9947-94E5-B5B492FCDD0B}" srcOrd="0" destOrd="0" presId="urn:microsoft.com/office/officeart/2005/8/layout/cycle2"/>
    <dgm:cxn modelId="{F76A9DBA-3F8D-D64F-9A3A-F8005D38929D}" srcId="{E071E966-4F09-B243-97BE-556E1760A8D4}" destId="{B65FA6A7-F37C-1C47-B551-C06A3F37FE9A}" srcOrd="5" destOrd="0" parTransId="{C7FD8180-C431-3740-8CC1-A32FB61CB4BB}" sibTransId="{7520822E-37E7-D043-A0E6-AD58834FAB36}"/>
    <dgm:cxn modelId="{28C5A7BC-8876-C64C-9678-38EE54DF3B0B}" srcId="{E071E966-4F09-B243-97BE-556E1760A8D4}" destId="{48943BFE-DC07-CE4A-AB23-022A0064FD17}" srcOrd="7" destOrd="0" parTransId="{F61A88C0-8A88-1B41-ACFD-41789E6CD197}" sibTransId="{7B613CB6-6AAC-2C42-854A-30DC2A0BCD87}"/>
    <dgm:cxn modelId="{7D9BADBF-DE54-7645-A282-A2D0362734B9}" srcId="{E071E966-4F09-B243-97BE-556E1760A8D4}" destId="{0F7EA21B-D505-4A43-ABFE-E92E898648BF}" srcOrd="6" destOrd="0" parTransId="{D9D7212D-27E8-D64B-9F55-E67E15578375}" sibTransId="{C4F9EA15-0823-2741-A68C-63133BAC7A81}"/>
    <dgm:cxn modelId="{2F4635C2-8731-E34C-9DF2-6CEDE74C442A}" type="presOf" srcId="{7B613CB6-6AAC-2C42-854A-30DC2A0BCD87}" destId="{32EFBDD6-EADA-8442-B6EA-6705781FFF81}" srcOrd="1" destOrd="0" presId="urn:microsoft.com/office/officeart/2005/8/layout/cycle2"/>
    <dgm:cxn modelId="{7CC4EEC3-1186-0244-A6D1-5ED0FEEAEF33}" type="presOf" srcId="{6D70FBA8-0737-7948-A32A-64BE80BFF191}" destId="{AEF238D8-7220-F74D-B24F-796BE48F8138}" srcOrd="1" destOrd="0" presId="urn:microsoft.com/office/officeart/2005/8/layout/cycle2"/>
    <dgm:cxn modelId="{2D442BC5-847B-DC4D-A261-8F958A081786}"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2" destOrd="0" parTransId="{6A088EEF-778D-0D4B-9285-8E8CBBEEAB1C}" sibTransId="{70F5D8AF-BB3E-8148-AD1B-28B2D9FA72B0}"/>
    <dgm:cxn modelId="{D478BCCC-3F08-2644-9CD8-EB6D81EABFF8}" type="presOf" srcId="{2F480DED-7DFC-A848-845B-E4AAB1B432CF}" destId="{B2DF868C-D5F8-E34C-8043-6458BCC87D40}" srcOrd="0" destOrd="0" presId="urn:microsoft.com/office/officeart/2005/8/layout/cycle2"/>
    <dgm:cxn modelId="{F4668FD3-942C-744D-935C-03824FB7EA23}" type="presOf" srcId="{F45BB986-3576-1841-881A-FDB72E6B1F13}" destId="{7F3E38D5-EC66-2F4F-9514-E7C4CE8581F6}" srcOrd="0" destOrd="0" presId="urn:microsoft.com/office/officeart/2005/8/layout/cycle2"/>
    <dgm:cxn modelId="{7B3B33D7-C4AB-1746-A600-D5867E145B9F}" type="presOf" srcId="{4BDD796D-0D16-7845-B1BA-FC826B194C91}" destId="{866340A2-233F-804F-817E-B782700A6F60}" srcOrd="1" destOrd="0" presId="urn:microsoft.com/office/officeart/2005/8/layout/cycle2"/>
    <dgm:cxn modelId="{D6ABF9DF-CE02-4240-B71B-17893A9ED237}" type="presOf" srcId="{2F480DED-7DFC-A848-845B-E4AAB1B432CF}" destId="{4F8FCC6E-23A7-B849-9811-1ACA64C006D6}" srcOrd="1" destOrd="0" presId="urn:microsoft.com/office/officeart/2005/8/layout/cycle2"/>
    <dgm:cxn modelId="{CBAC67E8-D95C-5543-A42D-A8601DE8EA42}" srcId="{E071E966-4F09-B243-97BE-556E1760A8D4}" destId="{F3AC7512-D6D3-BA4B-968E-D7F83EF7E1B9}" srcOrd="9" destOrd="0" parTransId="{CFD0D901-11DA-964A-BCEE-173824002025}" sibTransId="{8F9A2CBC-39D4-8F4C-8F1B-C0607344B6BA}"/>
    <dgm:cxn modelId="{6100F4F2-AC6A-C244-B479-2E0B487D44D5}" type="presOf" srcId="{70F5D8AF-BB3E-8148-AD1B-28B2D9FA72B0}" destId="{39D2B7DA-9AF9-CC45-8243-B976C0D25DC5}" srcOrd="1" destOrd="0" presId="urn:microsoft.com/office/officeart/2005/8/layout/cycle2"/>
    <dgm:cxn modelId="{283F23F7-E147-B943-AAFA-316B7AAFD23C}" type="presOf" srcId="{19370C98-AAE6-2A48-8E93-9B66E2C2D00A}" destId="{1145DEDB-F31F-3141-B602-CEDFECE4D7BC}" srcOrd="1" destOrd="0" presId="urn:microsoft.com/office/officeart/2005/8/layout/cycle2"/>
    <dgm:cxn modelId="{1200FDFB-43B1-114A-A3C2-939827290B05}" srcId="{E071E966-4F09-B243-97BE-556E1760A8D4}" destId="{C1D0E828-E69F-AB49-8704-C7558E87059D}" srcOrd="4" destOrd="0" parTransId="{61A6962D-8016-E746-906C-401520EAB188}" sibTransId="{19370C98-AAE6-2A48-8E93-9B66E2C2D00A}"/>
    <dgm:cxn modelId="{F4D801A9-A5FB-F246-AFB6-9FD0A75F812A}" type="presParOf" srcId="{CC4CD2DD-DF66-A447-A7AC-26726A016E17}" destId="{FF9323F4-3F6C-D942-84C6-1577A72D894E}" srcOrd="0" destOrd="0" presId="urn:microsoft.com/office/officeart/2005/8/layout/cycle2"/>
    <dgm:cxn modelId="{85D58BA5-3CA8-E04F-AFEE-E78FE3778854}" type="presParOf" srcId="{CC4CD2DD-DF66-A447-A7AC-26726A016E17}" destId="{3CC01362-6EC4-C748-BA6D-A4DE5035FB7E}" srcOrd="1" destOrd="0" presId="urn:microsoft.com/office/officeart/2005/8/layout/cycle2"/>
    <dgm:cxn modelId="{9334B341-A176-8245-8362-038AEB26DDD1}" type="presParOf" srcId="{3CC01362-6EC4-C748-BA6D-A4DE5035FB7E}" destId="{866340A2-233F-804F-817E-B782700A6F60}" srcOrd="0" destOrd="0" presId="urn:microsoft.com/office/officeart/2005/8/layout/cycle2"/>
    <dgm:cxn modelId="{E2986A63-F62E-2F44-B7FC-479F1E1067A5}" type="presParOf" srcId="{CC4CD2DD-DF66-A447-A7AC-26726A016E17}" destId="{BCCD6CCF-E323-6A49-A44E-B57CFF52600E}" srcOrd="2" destOrd="0" presId="urn:microsoft.com/office/officeart/2005/8/layout/cycle2"/>
    <dgm:cxn modelId="{66B73AC2-87F9-084E-814A-B5BC2256B1DF}" type="presParOf" srcId="{CC4CD2DD-DF66-A447-A7AC-26726A016E17}" destId="{9294351F-0469-B948-95D1-A697904845BC}" srcOrd="3" destOrd="0" presId="urn:microsoft.com/office/officeart/2005/8/layout/cycle2"/>
    <dgm:cxn modelId="{AB1918DE-0953-6A4E-8EA2-2D89566982AB}" type="presParOf" srcId="{9294351F-0469-B948-95D1-A697904845BC}" destId="{4CEABD40-76C3-BC44-B656-C6013AB26B94}" srcOrd="0" destOrd="0" presId="urn:microsoft.com/office/officeart/2005/8/layout/cycle2"/>
    <dgm:cxn modelId="{DF9EA3E8-04A2-834C-8AD1-BB9BA4D13B90}" type="presParOf" srcId="{CC4CD2DD-DF66-A447-A7AC-26726A016E17}" destId="{1E116C2F-D33F-BC4C-822F-D79FE4BBE328}" srcOrd="4" destOrd="0" presId="urn:microsoft.com/office/officeart/2005/8/layout/cycle2"/>
    <dgm:cxn modelId="{B428D235-20C2-B24E-A27D-A2664AA9C244}" type="presParOf" srcId="{CC4CD2DD-DF66-A447-A7AC-26726A016E17}" destId="{906BF31C-9E3E-AF47-8E22-DAF590F6BD39}" srcOrd="5" destOrd="0" presId="urn:microsoft.com/office/officeart/2005/8/layout/cycle2"/>
    <dgm:cxn modelId="{300CF554-0CD2-C84B-B45E-B022CD74B8AD}" type="presParOf" srcId="{906BF31C-9E3E-AF47-8E22-DAF590F6BD39}" destId="{39D2B7DA-9AF9-CC45-8243-B976C0D25DC5}" srcOrd="0" destOrd="0" presId="urn:microsoft.com/office/officeart/2005/8/layout/cycle2"/>
    <dgm:cxn modelId="{D734E2D7-5164-7048-92D8-C06614B6236D}" type="presParOf" srcId="{CC4CD2DD-DF66-A447-A7AC-26726A016E17}" destId="{96067272-5DAD-D145-BC43-32488C046E18}" srcOrd="6" destOrd="0" presId="urn:microsoft.com/office/officeart/2005/8/layout/cycle2"/>
    <dgm:cxn modelId="{CD79A1D6-91E0-5144-A69E-5C42C22909D2}" type="presParOf" srcId="{CC4CD2DD-DF66-A447-A7AC-26726A016E17}" destId="{B2DF868C-D5F8-E34C-8043-6458BCC87D40}" srcOrd="7" destOrd="0" presId="urn:microsoft.com/office/officeart/2005/8/layout/cycle2"/>
    <dgm:cxn modelId="{DA37D11E-69F2-1E4A-ACE5-B060E3819BD9}" type="presParOf" srcId="{B2DF868C-D5F8-E34C-8043-6458BCC87D40}" destId="{4F8FCC6E-23A7-B849-9811-1ACA64C006D6}" srcOrd="0" destOrd="0" presId="urn:microsoft.com/office/officeart/2005/8/layout/cycle2"/>
    <dgm:cxn modelId="{6DDC8F6C-3DBD-F841-A681-B52C0F1C6F3E}" type="presParOf" srcId="{CC4CD2DD-DF66-A447-A7AC-26726A016E17}" destId="{9BEDE616-6423-9947-94E5-B5B492FCDD0B}" srcOrd="8" destOrd="0" presId="urn:microsoft.com/office/officeart/2005/8/layout/cycle2"/>
    <dgm:cxn modelId="{D38B8DF4-0A61-DB41-8A4F-84C3648764A4}" type="presParOf" srcId="{CC4CD2DD-DF66-A447-A7AC-26726A016E17}" destId="{D89257BD-FC75-2546-A3E8-E118BCA8955F}" srcOrd="9" destOrd="0" presId="urn:microsoft.com/office/officeart/2005/8/layout/cycle2"/>
    <dgm:cxn modelId="{E7E91F97-7ADA-744D-A03E-58421E7F071E}" type="presParOf" srcId="{D89257BD-FC75-2546-A3E8-E118BCA8955F}" destId="{1145DEDB-F31F-3141-B602-CEDFECE4D7BC}" srcOrd="0" destOrd="0" presId="urn:microsoft.com/office/officeart/2005/8/layout/cycle2"/>
    <dgm:cxn modelId="{0ABF108E-DE2C-4B49-9A9B-0076D70DD500}" type="presParOf" srcId="{CC4CD2DD-DF66-A447-A7AC-26726A016E17}" destId="{E109454D-7708-664D-A8DF-93369CEF995D}" srcOrd="10" destOrd="0" presId="urn:microsoft.com/office/officeart/2005/8/layout/cycle2"/>
    <dgm:cxn modelId="{D4DDA7AC-1B87-564B-B7B1-E73DD962728F}" type="presParOf" srcId="{CC4CD2DD-DF66-A447-A7AC-26726A016E17}" destId="{AD8627B1-D137-F349-81FB-1FCE8BDA9A0C}" srcOrd="11" destOrd="0" presId="urn:microsoft.com/office/officeart/2005/8/layout/cycle2"/>
    <dgm:cxn modelId="{79ECF05C-E3BC-C246-9E5B-DA810CC2803C}" type="presParOf" srcId="{AD8627B1-D137-F349-81FB-1FCE8BDA9A0C}" destId="{3FBF9139-EE88-A74A-9FBD-ACB468ACDD48}" srcOrd="0" destOrd="0" presId="urn:microsoft.com/office/officeart/2005/8/layout/cycle2"/>
    <dgm:cxn modelId="{0FEE5560-A3F3-D442-BF6B-FE8F20D58A15}" type="presParOf" srcId="{CC4CD2DD-DF66-A447-A7AC-26726A016E17}" destId="{2B2ADC3E-8D14-0645-9B56-F4E304D114B8}" srcOrd="12" destOrd="0" presId="urn:microsoft.com/office/officeart/2005/8/layout/cycle2"/>
    <dgm:cxn modelId="{BD7E2906-CB72-BD44-806C-D431FDC083D9}" type="presParOf" srcId="{CC4CD2DD-DF66-A447-A7AC-26726A016E17}" destId="{0672DA65-9722-E64A-8AAD-08FCEC096B1B}" srcOrd="13" destOrd="0" presId="urn:microsoft.com/office/officeart/2005/8/layout/cycle2"/>
    <dgm:cxn modelId="{9EB156B4-7196-0146-8D2C-A1AE743818EF}" type="presParOf" srcId="{0672DA65-9722-E64A-8AAD-08FCEC096B1B}" destId="{5ECEC63F-47F5-5946-A09D-46F7A0B1D9B8}" srcOrd="0" destOrd="0" presId="urn:microsoft.com/office/officeart/2005/8/layout/cycle2"/>
    <dgm:cxn modelId="{76AA393A-1344-4049-B083-7DF5D073D933}" type="presParOf" srcId="{CC4CD2DD-DF66-A447-A7AC-26726A016E17}" destId="{67E2E9C2-53FA-0344-BEEE-FAE45CE8E7C6}" srcOrd="14" destOrd="0" presId="urn:microsoft.com/office/officeart/2005/8/layout/cycle2"/>
    <dgm:cxn modelId="{75EADF90-5AC6-8E4B-B334-7E4857C8404D}" type="presParOf" srcId="{CC4CD2DD-DF66-A447-A7AC-26726A016E17}" destId="{65277A2D-C8FB-5241-8C09-8E6F224B1DFC}" srcOrd="15" destOrd="0" presId="urn:microsoft.com/office/officeart/2005/8/layout/cycle2"/>
    <dgm:cxn modelId="{BAB54354-6554-6C40-9046-A702967CA2B3}" type="presParOf" srcId="{65277A2D-C8FB-5241-8C09-8E6F224B1DFC}" destId="{32EFBDD6-EADA-8442-B6EA-6705781FFF81}" srcOrd="0" destOrd="0" presId="urn:microsoft.com/office/officeart/2005/8/layout/cycle2"/>
    <dgm:cxn modelId="{23C5C0D3-4767-164A-A1F6-132140135EDE}" type="presParOf" srcId="{CC4CD2DD-DF66-A447-A7AC-26726A016E17}" destId="{7F3E38D5-EC66-2F4F-9514-E7C4CE8581F6}" srcOrd="16" destOrd="0" presId="urn:microsoft.com/office/officeart/2005/8/layout/cycle2"/>
    <dgm:cxn modelId="{0858226D-1ABE-9A43-B4D7-19DDCD75C2C4}" type="presParOf" srcId="{CC4CD2DD-DF66-A447-A7AC-26726A016E17}" destId="{AF28DFA6-191E-7D4F-903B-11021284C18C}" srcOrd="17" destOrd="0" presId="urn:microsoft.com/office/officeart/2005/8/layout/cycle2"/>
    <dgm:cxn modelId="{E6E50BF3-0EF4-8E47-8C32-C89E9270DB7B}" type="presParOf" srcId="{AF28DFA6-191E-7D4F-903B-11021284C18C}" destId="{AEF238D8-7220-F74D-B24F-796BE48F8138}" srcOrd="0" destOrd="0" presId="urn:microsoft.com/office/officeart/2005/8/layout/cycle2"/>
    <dgm:cxn modelId="{46243825-F689-E54D-A4E9-7BF3A8D9A4FC}" type="presParOf" srcId="{CC4CD2DD-DF66-A447-A7AC-26726A016E17}" destId="{19C34623-9894-0245-9D11-6AC3A4F26B56}" srcOrd="18" destOrd="0" presId="urn:microsoft.com/office/officeart/2005/8/layout/cycle2"/>
    <dgm:cxn modelId="{50EB8DD0-8547-5A43-B8A1-847FA5B67D00}" type="presParOf" srcId="{CC4CD2DD-DF66-A447-A7AC-26726A016E17}" destId="{33A674CD-93F9-124A-8C11-63D35044B706}" srcOrd="19" destOrd="0" presId="urn:microsoft.com/office/officeart/2005/8/layout/cycle2"/>
    <dgm:cxn modelId="{B3B6A7A3-FF34-BF4D-87D1-81D818F366A6}" type="presParOf" srcId="{33A674CD-93F9-124A-8C11-63D35044B706}" destId="{BEB19DFB-D6EF-CC4B-83F3-45EB9B2C6BD7}"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FF9323F4-3F6C-D942-84C6-1577A72D894E}" type="pres">
      <dgm:prSet presAssocID="{35FA0997-8B91-A64C-8F79-8A9A8431B1D1}" presName="node" presStyleLbl="node1" presStyleIdx="0" presStyleCnt="10">
        <dgm:presLayoutVars>
          <dgm:bulletEnabled val="1"/>
        </dgm:presLayoutVars>
      </dgm:prSet>
      <dgm:spPr/>
    </dgm:pt>
    <dgm:pt modelId="{3CC01362-6EC4-C748-BA6D-A4DE5035FB7E}" type="pres">
      <dgm:prSet presAssocID="{4BDD796D-0D16-7845-B1BA-FC826B194C91}" presName="sibTrans" presStyleLbl="sibTrans2D1" presStyleIdx="0" presStyleCnt="10"/>
      <dgm:spPr/>
    </dgm:pt>
    <dgm:pt modelId="{866340A2-233F-804F-817E-B782700A6F60}" type="pres">
      <dgm:prSet presAssocID="{4BDD796D-0D16-7845-B1BA-FC826B194C91}" presName="connectorText" presStyleLbl="sibTrans2D1" presStyleIdx="0" presStyleCnt="10"/>
      <dgm:spPr/>
    </dgm:pt>
    <dgm:pt modelId="{BCCD6CCF-E323-6A49-A44E-B57CFF52600E}" type="pres">
      <dgm:prSet presAssocID="{66CFC5FA-9CCC-FE44-A859-E8E1A1A63942}" presName="node" presStyleLbl="node1" presStyleIdx="1" presStyleCnt="10">
        <dgm:presLayoutVars>
          <dgm:bulletEnabled val="1"/>
        </dgm:presLayoutVars>
      </dgm:prSet>
      <dgm:spPr/>
    </dgm:pt>
    <dgm:pt modelId="{9294351F-0469-B948-95D1-A697904845BC}" type="pres">
      <dgm:prSet presAssocID="{E4B594A7-E809-F241-A961-A4653AB7D370}" presName="sibTrans" presStyleLbl="sibTrans2D1" presStyleIdx="1" presStyleCnt="10"/>
      <dgm:spPr/>
    </dgm:pt>
    <dgm:pt modelId="{4CEABD40-76C3-BC44-B656-C6013AB26B94}" type="pres">
      <dgm:prSet presAssocID="{E4B594A7-E809-F241-A961-A4653AB7D370}" presName="connectorText" presStyleLbl="sibTrans2D1" presStyleIdx="1" presStyleCnt="10"/>
      <dgm:spPr/>
    </dgm:pt>
    <dgm:pt modelId="{1E116C2F-D33F-BC4C-822F-D79FE4BBE328}" type="pres">
      <dgm:prSet presAssocID="{81484893-BE95-5248-BE81-61A9FA04DB62}" presName="node" presStyleLbl="node1" presStyleIdx="2" presStyleCnt="10">
        <dgm:presLayoutVars>
          <dgm:bulletEnabled val="1"/>
        </dgm:presLayoutVars>
      </dgm:prSet>
      <dgm:spPr/>
    </dgm:pt>
    <dgm:pt modelId="{906BF31C-9E3E-AF47-8E22-DAF590F6BD39}" type="pres">
      <dgm:prSet presAssocID="{70F5D8AF-BB3E-8148-AD1B-28B2D9FA72B0}" presName="sibTrans" presStyleLbl="sibTrans2D1" presStyleIdx="2" presStyleCnt="10"/>
      <dgm:spPr/>
    </dgm:pt>
    <dgm:pt modelId="{39D2B7DA-9AF9-CC45-8243-B976C0D25DC5}" type="pres">
      <dgm:prSet presAssocID="{70F5D8AF-BB3E-8148-AD1B-28B2D9FA72B0}" presName="connectorText" presStyleLbl="sibTrans2D1" presStyleIdx="2" presStyleCnt="10"/>
      <dgm:spPr/>
    </dgm:pt>
    <dgm:pt modelId="{96067272-5DAD-D145-BC43-32488C046E18}" type="pres">
      <dgm:prSet presAssocID="{F7D14AD0-0EB4-D145-B649-73E9CEC73AA4}" presName="node" presStyleLbl="node1" presStyleIdx="3" presStyleCnt="10">
        <dgm:presLayoutVars>
          <dgm:bulletEnabled val="1"/>
        </dgm:presLayoutVars>
      </dgm:prSet>
      <dgm:spPr/>
    </dgm:pt>
    <dgm:pt modelId="{B2DF868C-D5F8-E34C-8043-6458BCC87D40}" type="pres">
      <dgm:prSet presAssocID="{2F480DED-7DFC-A848-845B-E4AAB1B432CF}" presName="sibTrans" presStyleLbl="sibTrans2D1" presStyleIdx="3" presStyleCnt="10"/>
      <dgm:spPr/>
    </dgm:pt>
    <dgm:pt modelId="{4F8FCC6E-23A7-B849-9811-1ACA64C006D6}" type="pres">
      <dgm:prSet presAssocID="{2F480DED-7DFC-A848-845B-E4AAB1B432CF}" presName="connectorText" presStyleLbl="sibTrans2D1" presStyleIdx="3" presStyleCnt="10"/>
      <dgm:spPr/>
    </dgm:pt>
    <dgm:pt modelId="{9BEDE616-6423-9947-94E5-B5B492FCDD0B}" type="pres">
      <dgm:prSet presAssocID="{C1D0E828-E69F-AB49-8704-C7558E87059D}" presName="node" presStyleLbl="node1" presStyleIdx="4" presStyleCnt="10">
        <dgm:presLayoutVars>
          <dgm:bulletEnabled val="1"/>
        </dgm:presLayoutVars>
      </dgm:prSet>
      <dgm:spPr/>
    </dgm:pt>
    <dgm:pt modelId="{D89257BD-FC75-2546-A3E8-E118BCA8955F}" type="pres">
      <dgm:prSet presAssocID="{19370C98-AAE6-2A48-8E93-9B66E2C2D00A}" presName="sibTrans" presStyleLbl="sibTrans2D1" presStyleIdx="4" presStyleCnt="10"/>
      <dgm:spPr/>
    </dgm:pt>
    <dgm:pt modelId="{1145DEDB-F31F-3141-B602-CEDFECE4D7BC}" type="pres">
      <dgm:prSet presAssocID="{19370C98-AAE6-2A48-8E93-9B66E2C2D00A}" presName="connectorText" presStyleLbl="sibTrans2D1" presStyleIdx="4" presStyleCnt="10"/>
      <dgm:spPr/>
    </dgm:pt>
    <dgm:pt modelId="{E109454D-7708-664D-A8DF-93369CEF995D}" type="pres">
      <dgm:prSet presAssocID="{B65FA6A7-F37C-1C47-B551-C06A3F37FE9A}" presName="node" presStyleLbl="node1" presStyleIdx="5" presStyleCnt="10">
        <dgm:presLayoutVars>
          <dgm:bulletEnabled val="1"/>
        </dgm:presLayoutVars>
      </dgm:prSet>
      <dgm:spPr/>
    </dgm:pt>
    <dgm:pt modelId="{AD8627B1-D137-F349-81FB-1FCE8BDA9A0C}" type="pres">
      <dgm:prSet presAssocID="{7520822E-37E7-D043-A0E6-AD58834FAB36}" presName="sibTrans" presStyleLbl="sibTrans2D1" presStyleIdx="5" presStyleCnt="10"/>
      <dgm:spPr/>
    </dgm:pt>
    <dgm:pt modelId="{3FBF9139-EE88-A74A-9FBD-ACB468ACDD48}" type="pres">
      <dgm:prSet presAssocID="{7520822E-37E7-D043-A0E6-AD58834FAB36}" presName="connectorText" presStyleLbl="sibTrans2D1" presStyleIdx="5" presStyleCnt="10"/>
      <dgm:spPr/>
    </dgm:pt>
    <dgm:pt modelId="{2B2ADC3E-8D14-0645-9B56-F4E304D114B8}" type="pres">
      <dgm:prSet presAssocID="{0F7EA21B-D505-4A43-ABFE-E92E898648BF}" presName="node" presStyleLbl="node1" presStyleIdx="6" presStyleCnt="10">
        <dgm:presLayoutVars>
          <dgm:bulletEnabled val="1"/>
        </dgm:presLayoutVars>
      </dgm:prSet>
      <dgm:spPr/>
    </dgm:pt>
    <dgm:pt modelId="{0672DA65-9722-E64A-8AAD-08FCEC096B1B}" type="pres">
      <dgm:prSet presAssocID="{C4F9EA15-0823-2741-A68C-63133BAC7A81}" presName="sibTrans" presStyleLbl="sibTrans2D1" presStyleIdx="6" presStyleCnt="10"/>
      <dgm:spPr/>
    </dgm:pt>
    <dgm:pt modelId="{5ECEC63F-47F5-5946-A09D-46F7A0B1D9B8}" type="pres">
      <dgm:prSet presAssocID="{C4F9EA15-0823-2741-A68C-63133BAC7A81}" presName="connectorText" presStyleLbl="sibTrans2D1" presStyleIdx="6" presStyleCnt="10"/>
      <dgm:spPr/>
    </dgm:pt>
    <dgm:pt modelId="{67E2E9C2-53FA-0344-BEEE-FAE45CE8E7C6}" type="pres">
      <dgm:prSet presAssocID="{48943BFE-DC07-CE4A-AB23-022A0064FD17}" presName="node" presStyleLbl="node1" presStyleIdx="7" presStyleCnt="10">
        <dgm:presLayoutVars>
          <dgm:bulletEnabled val="1"/>
        </dgm:presLayoutVars>
      </dgm:prSet>
      <dgm:spPr/>
    </dgm:pt>
    <dgm:pt modelId="{65277A2D-C8FB-5241-8C09-8E6F224B1DFC}" type="pres">
      <dgm:prSet presAssocID="{7B613CB6-6AAC-2C42-854A-30DC2A0BCD87}" presName="sibTrans" presStyleLbl="sibTrans2D1" presStyleIdx="7" presStyleCnt="10"/>
      <dgm:spPr/>
    </dgm:pt>
    <dgm:pt modelId="{32EFBDD6-EADA-8442-B6EA-6705781FFF81}" type="pres">
      <dgm:prSet presAssocID="{7B613CB6-6AAC-2C42-854A-30DC2A0BCD87}" presName="connectorText" presStyleLbl="sibTrans2D1" presStyleIdx="7" presStyleCnt="10"/>
      <dgm:spPr/>
    </dgm:pt>
    <dgm:pt modelId="{7F3E38D5-EC66-2F4F-9514-E7C4CE8581F6}" type="pres">
      <dgm:prSet presAssocID="{F45BB986-3576-1841-881A-FDB72E6B1F13}" presName="node" presStyleLbl="node1" presStyleIdx="8" presStyleCnt="10">
        <dgm:presLayoutVars>
          <dgm:bulletEnabled val="1"/>
        </dgm:presLayoutVars>
      </dgm:prSet>
      <dgm:spPr/>
    </dgm:pt>
    <dgm:pt modelId="{AF28DFA6-191E-7D4F-903B-11021284C18C}" type="pres">
      <dgm:prSet presAssocID="{6D70FBA8-0737-7948-A32A-64BE80BFF191}" presName="sibTrans" presStyleLbl="sibTrans2D1" presStyleIdx="8" presStyleCnt="10"/>
      <dgm:spPr/>
    </dgm:pt>
    <dgm:pt modelId="{AEF238D8-7220-F74D-B24F-796BE48F8138}" type="pres">
      <dgm:prSet presAssocID="{6D70FBA8-0737-7948-A32A-64BE80BFF191}" presName="connectorText" presStyleLbl="sibTrans2D1" presStyleIdx="8" presStyleCnt="10"/>
      <dgm:spPr/>
    </dgm:pt>
    <dgm:pt modelId="{19C34623-9894-0245-9D11-6AC3A4F26B56}" type="pres">
      <dgm:prSet presAssocID="{F3AC7512-D6D3-BA4B-968E-D7F83EF7E1B9}" presName="node" presStyleLbl="node1" presStyleIdx="9" presStyleCnt="10">
        <dgm:presLayoutVars>
          <dgm:bulletEnabled val="1"/>
        </dgm:presLayoutVars>
      </dgm:prSet>
      <dgm:spPr/>
    </dgm:pt>
    <dgm:pt modelId="{33A674CD-93F9-124A-8C11-63D35044B706}" type="pres">
      <dgm:prSet presAssocID="{8F9A2CBC-39D4-8F4C-8F1B-C0607344B6BA}" presName="sibTrans" presStyleLbl="sibTrans2D1" presStyleIdx="9" presStyleCnt="10"/>
      <dgm:spPr/>
    </dgm:pt>
    <dgm:pt modelId="{BEB19DFB-D6EF-CC4B-83F3-45EB9B2C6BD7}" type="pres">
      <dgm:prSet presAssocID="{8F9A2CBC-39D4-8F4C-8F1B-C0607344B6BA}" presName="connectorText" presStyleLbl="sibTrans2D1" presStyleIdx="9" presStyleCnt="10"/>
      <dgm:spPr/>
    </dgm:pt>
  </dgm:ptLst>
  <dgm:cxnLst>
    <dgm:cxn modelId="{F1C59A01-9870-2541-B958-A808E5CB18AC}" type="presOf" srcId="{81484893-BE95-5248-BE81-61A9FA04DB62}" destId="{1E116C2F-D33F-BC4C-822F-D79FE4BBE328}" srcOrd="0" destOrd="0" presId="urn:microsoft.com/office/officeart/2005/8/layout/cycle2"/>
    <dgm:cxn modelId="{5AF1680D-3B29-D641-9E53-9F0FD738F51E}" type="presOf" srcId="{E4B594A7-E809-F241-A961-A4653AB7D370}" destId="{4CEABD40-76C3-BC44-B656-C6013AB26B94}" srcOrd="1" destOrd="0" presId="urn:microsoft.com/office/officeart/2005/8/layout/cycle2"/>
    <dgm:cxn modelId="{A37AD420-BB19-0140-B76E-58CA0EA970AC}" type="presOf" srcId="{70F5D8AF-BB3E-8148-AD1B-28B2D9FA72B0}" destId="{906BF31C-9E3E-AF47-8E22-DAF590F6BD39}" srcOrd="0" destOrd="0" presId="urn:microsoft.com/office/officeart/2005/8/layout/cycle2"/>
    <dgm:cxn modelId="{C9D4C824-A01D-1240-9670-2178BFFD13C5}" type="presOf" srcId="{8F9A2CBC-39D4-8F4C-8F1B-C0607344B6BA}" destId="{33A674CD-93F9-124A-8C11-63D35044B706}" srcOrd="0" destOrd="0" presId="urn:microsoft.com/office/officeart/2005/8/layout/cycle2"/>
    <dgm:cxn modelId="{BBD67B26-A045-474C-B31E-266CE94C0B21}" type="presOf" srcId="{48943BFE-DC07-CE4A-AB23-022A0064FD17}" destId="{67E2E9C2-53FA-0344-BEEE-FAE45CE8E7C6}" srcOrd="0" destOrd="0" presId="urn:microsoft.com/office/officeart/2005/8/layout/cycle2"/>
    <dgm:cxn modelId="{3D05842A-D0DB-F44C-94BA-D660693D498A}" type="presOf" srcId="{2F480DED-7DFC-A848-845B-E4AAB1B432CF}" destId="{4F8FCC6E-23A7-B849-9811-1ACA64C006D6}"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3" destOrd="0" parTransId="{EFA6EC15-651D-1842-AC9F-E261CC336AE5}" sibTransId="{2F480DED-7DFC-A848-845B-E4AAB1B432CF}"/>
    <dgm:cxn modelId="{4C0CB145-35DF-2B44-B939-0C74176594F9}" type="presOf" srcId="{7B613CB6-6AAC-2C42-854A-30DC2A0BCD87}" destId="{32EFBDD6-EADA-8442-B6EA-6705781FFF81}" srcOrd="1" destOrd="0" presId="urn:microsoft.com/office/officeart/2005/8/layout/cycle2"/>
    <dgm:cxn modelId="{7A8D744B-10D9-8D42-B2C1-677CF9836A01}" type="presOf" srcId="{C4F9EA15-0823-2741-A68C-63133BAC7A81}" destId="{0672DA65-9722-E64A-8AAD-08FCEC096B1B}" srcOrd="0" destOrd="0" presId="urn:microsoft.com/office/officeart/2005/8/layout/cycle2"/>
    <dgm:cxn modelId="{1D9F5957-40BA-AA49-A6F1-60E283B23E70}" srcId="{E071E966-4F09-B243-97BE-556E1760A8D4}" destId="{35FA0997-8B91-A64C-8F79-8A9A8431B1D1}" srcOrd="0" destOrd="0" parTransId="{98911EA7-96B9-2D4E-A712-4586CC8F1532}" sibTransId="{4BDD796D-0D16-7845-B1BA-FC826B194C91}"/>
    <dgm:cxn modelId="{A24C5A58-A537-0742-8C13-E17280D1392A}" type="presOf" srcId="{F7D14AD0-0EB4-D145-B649-73E9CEC73AA4}" destId="{96067272-5DAD-D145-BC43-32488C046E18}" srcOrd="0" destOrd="0" presId="urn:microsoft.com/office/officeart/2005/8/layout/cycle2"/>
    <dgm:cxn modelId="{F791235A-EBA6-1A47-98D9-A15BD4289D72}" type="presOf" srcId="{66CFC5FA-9CCC-FE44-A859-E8E1A1A63942}" destId="{BCCD6CCF-E323-6A49-A44E-B57CFF52600E}" srcOrd="0" destOrd="0" presId="urn:microsoft.com/office/officeart/2005/8/layout/cycle2"/>
    <dgm:cxn modelId="{04B2665F-6CB7-5F4E-A859-76D859025890}" type="presOf" srcId="{6D70FBA8-0737-7948-A32A-64BE80BFF191}" destId="{AEF238D8-7220-F74D-B24F-796BE48F8138}" srcOrd="1" destOrd="0" presId="urn:microsoft.com/office/officeart/2005/8/layout/cycle2"/>
    <dgm:cxn modelId="{30FE7562-EB85-9A42-A600-FF7000B9461A}" type="presOf" srcId="{F3AC7512-D6D3-BA4B-968E-D7F83EF7E1B9}" destId="{19C34623-9894-0245-9D11-6AC3A4F26B56}" srcOrd="0" destOrd="0" presId="urn:microsoft.com/office/officeart/2005/8/layout/cycle2"/>
    <dgm:cxn modelId="{6EBD5765-5F17-F940-B254-E547232D5D3D}" type="presOf" srcId="{19370C98-AAE6-2A48-8E93-9B66E2C2D00A}" destId="{1145DEDB-F31F-3141-B602-CEDFECE4D7BC}" srcOrd="1" destOrd="0" presId="urn:microsoft.com/office/officeart/2005/8/layout/cycle2"/>
    <dgm:cxn modelId="{E980766A-1737-BD45-9A30-9E6C431DF684}" type="presOf" srcId="{0F7EA21B-D505-4A43-ABFE-E92E898648BF}" destId="{2B2ADC3E-8D14-0645-9B56-F4E304D114B8}" srcOrd="0" destOrd="0" presId="urn:microsoft.com/office/officeart/2005/8/layout/cycle2"/>
    <dgm:cxn modelId="{F78D116F-0F8F-E943-8F41-94E4AA06C6B8}" type="presOf" srcId="{35FA0997-8B91-A64C-8F79-8A9A8431B1D1}" destId="{FF9323F4-3F6C-D942-84C6-1577A72D894E}" srcOrd="0" destOrd="0" presId="urn:microsoft.com/office/officeart/2005/8/layout/cycle2"/>
    <dgm:cxn modelId="{C870D376-535C-DA41-8516-19C0FCE18427}" type="presOf" srcId="{E4B594A7-E809-F241-A961-A4653AB7D370}" destId="{9294351F-0469-B948-95D1-A697904845BC}" srcOrd="0" destOrd="0" presId="urn:microsoft.com/office/officeart/2005/8/layout/cycle2"/>
    <dgm:cxn modelId="{DC1BC381-2087-494A-AAF7-D84AFD77249E}" type="presOf" srcId="{19370C98-AAE6-2A48-8E93-9B66E2C2D00A}" destId="{D89257BD-FC75-2546-A3E8-E118BCA8955F}" srcOrd="0" destOrd="0" presId="urn:microsoft.com/office/officeart/2005/8/layout/cycle2"/>
    <dgm:cxn modelId="{48467F84-7B5B-0742-9ACD-D5E7A90075E4}" type="presOf" srcId="{7520822E-37E7-D043-A0E6-AD58834FAB36}" destId="{AD8627B1-D137-F349-81FB-1FCE8BDA9A0C}" srcOrd="0" destOrd="0" presId="urn:microsoft.com/office/officeart/2005/8/layout/cycle2"/>
    <dgm:cxn modelId="{CABC209A-F50B-684B-B7DF-7DAA3D5CED3A}" srcId="{E071E966-4F09-B243-97BE-556E1760A8D4}" destId="{F45BB986-3576-1841-881A-FDB72E6B1F13}" srcOrd="8" destOrd="0" parTransId="{730BBF69-ABCB-034D-B678-D3FB03B21B67}" sibTransId="{6D70FBA8-0737-7948-A32A-64BE80BFF191}"/>
    <dgm:cxn modelId="{F0EBFC9B-31A0-6048-8573-31027E4CB28F}" type="presOf" srcId="{C4F9EA15-0823-2741-A68C-63133BAC7A81}" destId="{5ECEC63F-47F5-5946-A09D-46F7A0B1D9B8}" srcOrd="1" destOrd="0" presId="urn:microsoft.com/office/officeart/2005/8/layout/cycle2"/>
    <dgm:cxn modelId="{9F3F38A2-085D-7F4F-B246-834B8409165A}" type="presOf" srcId="{4BDD796D-0D16-7845-B1BA-FC826B194C91}" destId="{3CC01362-6EC4-C748-BA6D-A4DE5035FB7E}" srcOrd="0" destOrd="0" presId="urn:microsoft.com/office/officeart/2005/8/layout/cycle2"/>
    <dgm:cxn modelId="{B7258FA3-2792-B94B-A263-BE17578A9667}" type="presOf" srcId="{B65FA6A7-F37C-1C47-B551-C06A3F37FE9A}" destId="{E109454D-7708-664D-A8DF-93369CEF995D}" srcOrd="0" destOrd="0" presId="urn:microsoft.com/office/officeart/2005/8/layout/cycle2"/>
    <dgm:cxn modelId="{5FC136A6-A7A1-3542-B9E9-4277EB594116}" srcId="{E071E966-4F09-B243-97BE-556E1760A8D4}" destId="{66CFC5FA-9CCC-FE44-A859-E8E1A1A63942}" srcOrd="1" destOrd="0" parTransId="{BD8A3DA6-8120-3D44-83AF-74E667F860C9}" sibTransId="{E4B594A7-E809-F241-A961-A4653AB7D370}"/>
    <dgm:cxn modelId="{605E13A7-3D5E-7745-AA97-1B4B49DA5B84}" type="presOf" srcId="{6D70FBA8-0737-7948-A32A-64BE80BFF191}" destId="{AF28DFA6-191E-7D4F-903B-11021284C18C}" srcOrd="0" destOrd="0" presId="urn:microsoft.com/office/officeart/2005/8/layout/cycle2"/>
    <dgm:cxn modelId="{D74405AF-BBA0-5A43-A097-A4F24A3AAFCA}" type="presOf" srcId="{C1D0E828-E69F-AB49-8704-C7558E87059D}" destId="{9BEDE616-6423-9947-94E5-B5B492FCDD0B}" srcOrd="0" destOrd="0" presId="urn:microsoft.com/office/officeart/2005/8/layout/cycle2"/>
    <dgm:cxn modelId="{F76A9DBA-3F8D-D64F-9A3A-F8005D38929D}" srcId="{E071E966-4F09-B243-97BE-556E1760A8D4}" destId="{B65FA6A7-F37C-1C47-B551-C06A3F37FE9A}" srcOrd="5" destOrd="0" parTransId="{C7FD8180-C431-3740-8CC1-A32FB61CB4BB}" sibTransId="{7520822E-37E7-D043-A0E6-AD58834FAB36}"/>
    <dgm:cxn modelId="{28C5A7BC-8876-C64C-9678-38EE54DF3B0B}" srcId="{E071E966-4F09-B243-97BE-556E1760A8D4}" destId="{48943BFE-DC07-CE4A-AB23-022A0064FD17}" srcOrd="7" destOrd="0" parTransId="{F61A88C0-8A88-1B41-ACFD-41789E6CD197}" sibTransId="{7B613CB6-6AAC-2C42-854A-30DC2A0BCD87}"/>
    <dgm:cxn modelId="{7D9BADBF-DE54-7645-A282-A2D0362734B9}" srcId="{E071E966-4F09-B243-97BE-556E1760A8D4}" destId="{0F7EA21B-D505-4A43-ABFE-E92E898648BF}" srcOrd="6" destOrd="0" parTransId="{D9D7212D-27E8-D64B-9F55-E67E15578375}" sibTransId="{C4F9EA15-0823-2741-A68C-63133BAC7A81}"/>
    <dgm:cxn modelId="{2D442BC5-847B-DC4D-A261-8F958A081786}"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2" destOrd="0" parTransId="{6A088EEF-778D-0D4B-9285-8E8CBBEEAB1C}" sibTransId="{70F5D8AF-BB3E-8148-AD1B-28B2D9FA72B0}"/>
    <dgm:cxn modelId="{D478BCCC-3F08-2644-9CD8-EB6D81EABFF8}" type="presOf" srcId="{2F480DED-7DFC-A848-845B-E4AAB1B432CF}" destId="{B2DF868C-D5F8-E34C-8043-6458BCC87D40}" srcOrd="0" destOrd="0" presId="urn:microsoft.com/office/officeart/2005/8/layout/cycle2"/>
    <dgm:cxn modelId="{F4668FD3-942C-744D-935C-03824FB7EA23}" type="presOf" srcId="{F45BB986-3576-1841-881A-FDB72E6B1F13}" destId="{7F3E38D5-EC66-2F4F-9514-E7C4CE8581F6}" srcOrd="0" destOrd="0" presId="urn:microsoft.com/office/officeart/2005/8/layout/cycle2"/>
    <dgm:cxn modelId="{B715BEDF-F299-0D46-8D8C-E87DDC130B45}" type="presOf" srcId="{7520822E-37E7-D043-A0E6-AD58834FAB36}" destId="{3FBF9139-EE88-A74A-9FBD-ACB468ACDD48}" srcOrd="1" destOrd="0" presId="urn:microsoft.com/office/officeart/2005/8/layout/cycle2"/>
    <dgm:cxn modelId="{426487E3-BF84-0545-9234-13339EF94DA5}" type="presOf" srcId="{70F5D8AF-BB3E-8148-AD1B-28B2D9FA72B0}" destId="{39D2B7DA-9AF9-CC45-8243-B976C0D25DC5}" srcOrd="1" destOrd="0" presId="urn:microsoft.com/office/officeart/2005/8/layout/cycle2"/>
    <dgm:cxn modelId="{CBAC67E8-D95C-5543-A42D-A8601DE8EA42}" srcId="{E071E966-4F09-B243-97BE-556E1760A8D4}" destId="{F3AC7512-D6D3-BA4B-968E-D7F83EF7E1B9}" srcOrd="9" destOrd="0" parTransId="{CFD0D901-11DA-964A-BCEE-173824002025}" sibTransId="{8F9A2CBC-39D4-8F4C-8F1B-C0607344B6BA}"/>
    <dgm:cxn modelId="{1FE371E8-D5FC-D149-8038-41593D544C34}" type="presOf" srcId="{8F9A2CBC-39D4-8F4C-8F1B-C0607344B6BA}" destId="{BEB19DFB-D6EF-CC4B-83F3-45EB9B2C6BD7}" srcOrd="1" destOrd="0" presId="urn:microsoft.com/office/officeart/2005/8/layout/cycle2"/>
    <dgm:cxn modelId="{1200FDFB-43B1-114A-A3C2-939827290B05}" srcId="{E071E966-4F09-B243-97BE-556E1760A8D4}" destId="{C1D0E828-E69F-AB49-8704-C7558E87059D}" srcOrd="4" destOrd="0" parTransId="{61A6962D-8016-E746-906C-401520EAB188}" sibTransId="{19370C98-AAE6-2A48-8E93-9B66E2C2D00A}"/>
    <dgm:cxn modelId="{8A3514FD-9C1A-CD40-B1CB-0B0F7EB2C1BD}" type="presOf" srcId="{4BDD796D-0D16-7845-B1BA-FC826B194C91}" destId="{866340A2-233F-804F-817E-B782700A6F60}" srcOrd="1" destOrd="0" presId="urn:microsoft.com/office/officeart/2005/8/layout/cycle2"/>
    <dgm:cxn modelId="{F4D801A9-A5FB-F246-AFB6-9FD0A75F812A}" type="presParOf" srcId="{CC4CD2DD-DF66-A447-A7AC-26726A016E17}" destId="{FF9323F4-3F6C-D942-84C6-1577A72D894E}" srcOrd="0" destOrd="0" presId="urn:microsoft.com/office/officeart/2005/8/layout/cycle2"/>
    <dgm:cxn modelId="{85D58BA5-3CA8-E04F-AFEE-E78FE3778854}" type="presParOf" srcId="{CC4CD2DD-DF66-A447-A7AC-26726A016E17}" destId="{3CC01362-6EC4-C748-BA6D-A4DE5035FB7E}" srcOrd="1" destOrd="0" presId="urn:microsoft.com/office/officeart/2005/8/layout/cycle2"/>
    <dgm:cxn modelId="{71123709-BD4C-0843-A3F6-B42BE403C913}" type="presParOf" srcId="{3CC01362-6EC4-C748-BA6D-A4DE5035FB7E}" destId="{866340A2-233F-804F-817E-B782700A6F60}" srcOrd="0" destOrd="0" presId="urn:microsoft.com/office/officeart/2005/8/layout/cycle2"/>
    <dgm:cxn modelId="{E2986A63-F62E-2F44-B7FC-479F1E1067A5}" type="presParOf" srcId="{CC4CD2DD-DF66-A447-A7AC-26726A016E17}" destId="{BCCD6CCF-E323-6A49-A44E-B57CFF52600E}" srcOrd="2" destOrd="0" presId="urn:microsoft.com/office/officeart/2005/8/layout/cycle2"/>
    <dgm:cxn modelId="{66B73AC2-87F9-084E-814A-B5BC2256B1DF}" type="presParOf" srcId="{CC4CD2DD-DF66-A447-A7AC-26726A016E17}" destId="{9294351F-0469-B948-95D1-A697904845BC}" srcOrd="3" destOrd="0" presId="urn:microsoft.com/office/officeart/2005/8/layout/cycle2"/>
    <dgm:cxn modelId="{A27D8AD9-86C0-1242-9075-C1B488C66F4B}" type="presParOf" srcId="{9294351F-0469-B948-95D1-A697904845BC}" destId="{4CEABD40-76C3-BC44-B656-C6013AB26B94}" srcOrd="0" destOrd="0" presId="urn:microsoft.com/office/officeart/2005/8/layout/cycle2"/>
    <dgm:cxn modelId="{DF9EA3E8-04A2-834C-8AD1-BB9BA4D13B90}" type="presParOf" srcId="{CC4CD2DD-DF66-A447-A7AC-26726A016E17}" destId="{1E116C2F-D33F-BC4C-822F-D79FE4BBE328}" srcOrd="4" destOrd="0" presId="urn:microsoft.com/office/officeart/2005/8/layout/cycle2"/>
    <dgm:cxn modelId="{B428D235-20C2-B24E-A27D-A2664AA9C244}" type="presParOf" srcId="{CC4CD2DD-DF66-A447-A7AC-26726A016E17}" destId="{906BF31C-9E3E-AF47-8E22-DAF590F6BD39}" srcOrd="5" destOrd="0" presId="urn:microsoft.com/office/officeart/2005/8/layout/cycle2"/>
    <dgm:cxn modelId="{B580A36A-7755-024D-AFED-3B68909AAF91}" type="presParOf" srcId="{906BF31C-9E3E-AF47-8E22-DAF590F6BD39}" destId="{39D2B7DA-9AF9-CC45-8243-B976C0D25DC5}" srcOrd="0" destOrd="0" presId="urn:microsoft.com/office/officeart/2005/8/layout/cycle2"/>
    <dgm:cxn modelId="{D734E2D7-5164-7048-92D8-C06614B6236D}" type="presParOf" srcId="{CC4CD2DD-DF66-A447-A7AC-26726A016E17}" destId="{96067272-5DAD-D145-BC43-32488C046E18}" srcOrd="6" destOrd="0" presId="urn:microsoft.com/office/officeart/2005/8/layout/cycle2"/>
    <dgm:cxn modelId="{CD79A1D6-91E0-5144-A69E-5C42C22909D2}" type="presParOf" srcId="{CC4CD2DD-DF66-A447-A7AC-26726A016E17}" destId="{B2DF868C-D5F8-E34C-8043-6458BCC87D40}" srcOrd="7" destOrd="0" presId="urn:microsoft.com/office/officeart/2005/8/layout/cycle2"/>
    <dgm:cxn modelId="{D5233A40-AEB7-AB47-9542-B81B47B89A46}" type="presParOf" srcId="{B2DF868C-D5F8-E34C-8043-6458BCC87D40}" destId="{4F8FCC6E-23A7-B849-9811-1ACA64C006D6}" srcOrd="0" destOrd="0" presId="urn:microsoft.com/office/officeart/2005/8/layout/cycle2"/>
    <dgm:cxn modelId="{6DDC8F6C-3DBD-F841-A681-B52C0F1C6F3E}" type="presParOf" srcId="{CC4CD2DD-DF66-A447-A7AC-26726A016E17}" destId="{9BEDE616-6423-9947-94E5-B5B492FCDD0B}" srcOrd="8" destOrd="0" presId="urn:microsoft.com/office/officeart/2005/8/layout/cycle2"/>
    <dgm:cxn modelId="{D38B8DF4-0A61-DB41-8A4F-84C3648764A4}" type="presParOf" srcId="{CC4CD2DD-DF66-A447-A7AC-26726A016E17}" destId="{D89257BD-FC75-2546-A3E8-E118BCA8955F}" srcOrd="9" destOrd="0" presId="urn:microsoft.com/office/officeart/2005/8/layout/cycle2"/>
    <dgm:cxn modelId="{33484154-01ED-EE42-960E-8FD48FC9DD0A}" type="presParOf" srcId="{D89257BD-FC75-2546-A3E8-E118BCA8955F}" destId="{1145DEDB-F31F-3141-B602-CEDFECE4D7BC}" srcOrd="0" destOrd="0" presId="urn:microsoft.com/office/officeart/2005/8/layout/cycle2"/>
    <dgm:cxn modelId="{0ABF108E-DE2C-4B49-9A9B-0076D70DD500}" type="presParOf" srcId="{CC4CD2DD-DF66-A447-A7AC-26726A016E17}" destId="{E109454D-7708-664D-A8DF-93369CEF995D}" srcOrd="10" destOrd="0" presId="urn:microsoft.com/office/officeart/2005/8/layout/cycle2"/>
    <dgm:cxn modelId="{D4DDA7AC-1B87-564B-B7B1-E73DD962728F}" type="presParOf" srcId="{CC4CD2DD-DF66-A447-A7AC-26726A016E17}" destId="{AD8627B1-D137-F349-81FB-1FCE8BDA9A0C}" srcOrd="11" destOrd="0" presId="urn:microsoft.com/office/officeart/2005/8/layout/cycle2"/>
    <dgm:cxn modelId="{7F8522D8-8DC9-5D48-85C4-E96A2D5A2EF4}" type="presParOf" srcId="{AD8627B1-D137-F349-81FB-1FCE8BDA9A0C}" destId="{3FBF9139-EE88-A74A-9FBD-ACB468ACDD48}" srcOrd="0" destOrd="0" presId="urn:microsoft.com/office/officeart/2005/8/layout/cycle2"/>
    <dgm:cxn modelId="{0FEE5560-A3F3-D442-BF6B-FE8F20D58A15}" type="presParOf" srcId="{CC4CD2DD-DF66-A447-A7AC-26726A016E17}" destId="{2B2ADC3E-8D14-0645-9B56-F4E304D114B8}" srcOrd="12" destOrd="0" presId="urn:microsoft.com/office/officeart/2005/8/layout/cycle2"/>
    <dgm:cxn modelId="{BD7E2906-CB72-BD44-806C-D431FDC083D9}" type="presParOf" srcId="{CC4CD2DD-DF66-A447-A7AC-26726A016E17}" destId="{0672DA65-9722-E64A-8AAD-08FCEC096B1B}" srcOrd="13" destOrd="0" presId="urn:microsoft.com/office/officeart/2005/8/layout/cycle2"/>
    <dgm:cxn modelId="{D822688D-5CED-C543-84F3-D3277987F437}" type="presParOf" srcId="{0672DA65-9722-E64A-8AAD-08FCEC096B1B}" destId="{5ECEC63F-47F5-5946-A09D-46F7A0B1D9B8}" srcOrd="0" destOrd="0" presId="urn:microsoft.com/office/officeart/2005/8/layout/cycle2"/>
    <dgm:cxn modelId="{76AA393A-1344-4049-B083-7DF5D073D933}" type="presParOf" srcId="{CC4CD2DD-DF66-A447-A7AC-26726A016E17}" destId="{67E2E9C2-53FA-0344-BEEE-FAE45CE8E7C6}" srcOrd="14" destOrd="0" presId="urn:microsoft.com/office/officeart/2005/8/layout/cycle2"/>
    <dgm:cxn modelId="{75EADF90-5AC6-8E4B-B334-7E4857C8404D}" type="presParOf" srcId="{CC4CD2DD-DF66-A447-A7AC-26726A016E17}" destId="{65277A2D-C8FB-5241-8C09-8E6F224B1DFC}" srcOrd="15" destOrd="0" presId="urn:microsoft.com/office/officeart/2005/8/layout/cycle2"/>
    <dgm:cxn modelId="{33D1023C-7F46-4F46-86F0-0DAB6AB7D4A8}" type="presParOf" srcId="{65277A2D-C8FB-5241-8C09-8E6F224B1DFC}" destId="{32EFBDD6-EADA-8442-B6EA-6705781FFF81}" srcOrd="0" destOrd="0" presId="urn:microsoft.com/office/officeart/2005/8/layout/cycle2"/>
    <dgm:cxn modelId="{23C5C0D3-4767-164A-A1F6-132140135EDE}" type="presParOf" srcId="{CC4CD2DD-DF66-A447-A7AC-26726A016E17}" destId="{7F3E38D5-EC66-2F4F-9514-E7C4CE8581F6}" srcOrd="16" destOrd="0" presId="urn:microsoft.com/office/officeart/2005/8/layout/cycle2"/>
    <dgm:cxn modelId="{0858226D-1ABE-9A43-B4D7-19DDCD75C2C4}" type="presParOf" srcId="{CC4CD2DD-DF66-A447-A7AC-26726A016E17}" destId="{AF28DFA6-191E-7D4F-903B-11021284C18C}" srcOrd="17" destOrd="0" presId="urn:microsoft.com/office/officeart/2005/8/layout/cycle2"/>
    <dgm:cxn modelId="{0BC0F7BC-8F45-8F48-924F-8BBCD29DCA4E}" type="presParOf" srcId="{AF28DFA6-191E-7D4F-903B-11021284C18C}" destId="{AEF238D8-7220-F74D-B24F-796BE48F8138}" srcOrd="0" destOrd="0" presId="urn:microsoft.com/office/officeart/2005/8/layout/cycle2"/>
    <dgm:cxn modelId="{46243825-F689-E54D-A4E9-7BF3A8D9A4FC}" type="presParOf" srcId="{CC4CD2DD-DF66-A447-A7AC-26726A016E17}" destId="{19C34623-9894-0245-9D11-6AC3A4F26B56}" srcOrd="18" destOrd="0" presId="urn:microsoft.com/office/officeart/2005/8/layout/cycle2"/>
    <dgm:cxn modelId="{50EB8DD0-8547-5A43-B8A1-847FA5B67D00}" type="presParOf" srcId="{CC4CD2DD-DF66-A447-A7AC-26726A016E17}" destId="{33A674CD-93F9-124A-8C11-63D35044B706}" srcOrd="19" destOrd="0" presId="urn:microsoft.com/office/officeart/2005/8/layout/cycle2"/>
    <dgm:cxn modelId="{92F33EE4-2763-6548-8E76-94B6F53F8D6C}" type="presParOf" srcId="{33A674CD-93F9-124A-8C11-63D35044B706}" destId="{BEB19DFB-D6EF-CC4B-83F3-45EB9B2C6BD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FF9323F4-3F6C-D942-84C6-1577A72D894E}" type="pres">
      <dgm:prSet presAssocID="{35FA0997-8B91-A64C-8F79-8A9A8431B1D1}" presName="node" presStyleLbl="node1" presStyleIdx="0" presStyleCnt="10">
        <dgm:presLayoutVars>
          <dgm:bulletEnabled val="1"/>
        </dgm:presLayoutVars>
      </dgm:prSet>
      <dgm:spPr/>
    </dgm:pt>
    <dgm:pt modelId="{3CC01362-6EC4-C748-BA6D-A4DE5035FB7E}" type="pres">
      <dgm:prSet presAssocID="{4BDD796D-0D16-7845-B1BA-FC826B194C91}" presName="sibTrans" presStyleLbl="sibTrans2D1" presStyleIdx="0" presStyleCnt="10"/>
      <dgm:spPr/>
    </dgm:pt>
    <dgm:pt modelId="{866340A2-233F-804F-817E-B782700A6F60}" type="pres">
      <dgm:prSet presAssocID="{4BDD796D-0D16-7845-B1BA-FC826B194C91}" presName="connectorText" presStyleLbl="sibTrans2D1" presStyleIdx="0" presStyleCnt="10"/>
      <dgm:spPr/>
    </dgm:pt>
    <dgm:pt modelId="{BCCD6CCF-E323-6A49-A44E-B57CFF52600E}" type="pres">
      <dgm:prSet presAssocID="{66CFC5FA-9CCC-FE44-A859-E8E1A1A63942}" presName="node" presStyleLbl="node1" presStyleIdx="1" presStyleCnt="10">
        <dgm:presLayoutVars>
          <dgm:bulletEnabled val="1"/>
        </dgm:presLayoutVars>
      </dgm:prSet>
      <dgm:spPr/>
    </dgm:pt>
    <dgm:pt modelId="{9294351F-0469-B948-95D1-A697904845BC}" type="pres">
      <dgm:prSet presAssocID="{E4B594A7-E809-F241-A961-A4653AB7D370}" presName="sibTrans" presStyleLbl="sibTrans2D1" presStyleIdx="1" presStyleCnt="10"/>
      <dgm:spPr/>
    </dgm:pt>
    <dgm:pt modelId="{4CEABD40-76C3-BC44-B656-C6013AB26B94}" type="pres">
      <dgm:prSet presAssocID="{E4B594A7-E809-F241-A961-A4653AB7D370}" presName="connectorText" presStyleLbl="sibTrans2D1" presStyleIdx="1" presStyleCnt="10"/>
      <dgm:spPr/>
    </dgm:pt>
    <dgm:pt modelId="{1E116C2F-D33F-BC4C-822F-D79FE4BBE328}" type="pres">
      <dgm:prSet presAssocID="{81484893-BE95-5248-BE81-61A9FA04DB62}" presName="node" presStyleLbl="node1" presStyleIdx="2" presStyleCnt="10">
        <dgm:presLayoutVars>
          <dgm:bulletEnabled val="1"/>
        </dgm:presLayoutVars>
      </dgm:prSet>
      <dgm:spPr/>
    </dgm:pt>
    <dgm:pt modelId="{906BF31C-9E3E-AF47-8E22-DAF590F6BD39}" type="pres">
      <dgm:prSet presAssocID="{70F5D8AF-BB3E-8148-AD1B-28B2D9FA72B0}" presName="sibTrans" presStyleLbl="sibTrans2D1" presStyleIdx="2" presStyleCnt="10"/>
      <dgm:spPr/>
    </dgm:pt>
    <dgm:pt modelId="{39D2B7DA-9AF9-CC45-8243-B976C0D25DC5}" type="pres">
      <dgm:prSet presAssocID="{70F5D8AF-BB3E-8148-AD1B-28B2D9FA72B0}" presName="connectorText" presStyleLbl="sibTrans2D1" presStyleIdx="2" presStyleCnt="10"/>
      <dgm:spPr/>
    </dgm:pt>
    <dgm:pt modelId="{96067272-5DAD-D145-BC43-32488C046E18}" type="pres">
      <dgm:prSet presAssocID="{F7D14AD0-0EB4-D145-B649-73E9CEC73AA4}" presName="node" presStyleLbl="node1" presStyleIdx="3" presStyleCnt="10">
        <dgm:presLayoutVars>
          <dgm:bulletEnabled val="1"/>
        </dgm:presLayoutVars>
      </dgm:prSet>
      <dgm:spPr/>
    </dgm:pt>
    <dgm:pt modelId="{B2DF868C-D5F8-E34C-8043-6458BCC87D40}" type="pres">
      <dgm:prSet presAssocID="{2F480DED-7DFC-A848-845B-E4AAB1B432CF}" presName="sibTrans" presStyleLbl="sibTrans2D1" presStyleIdx="3" presStyleCnt="10"/>
      <dgm:spPr/>
    </dgm:pt>
    <dgm:pt modelId="{4F8FCC6E-23A7-B849-9811-1ACA64C006D6}" type="pres">
      <dgm:prSet presAssocID="{2F480DED-7DFC-A848-845B-E4AAB1B432CF}" presName="connectorText" presStyleLbl="sibTrans2D1" presStyleIdx="3" presStyleCnt="10"/>
      <dgm:spPr/>
    </dgm:pt>
    <dgm:pt modelId="{9BEDE616-6423-9947-94E5-B5B492FCDD0B}" type="pres">
      <dgm:prSet presAssocID="{C1D0E828-E69F-AB49-8704-C7558E87059D}" presName="node" presStyleLbl="node1" presStyleIdx="4" presStyleCnt="10">
        <dgm:presLayoutVars>
          <dgm:bulletEnabled val="1"/>
        </dgm:presLayoutVars>
      </dgm:prSet>
      <dgm:spPr/>
    </dgm:pt>
    <dgm:pt modelId="{D89257BD-FC75-2546-A3E8-E118BCA8955F}" type="pres">
      <dgm:prSet presAssocID="{19370C98-AAE6-2A48-8E93-9B66E2C2D00A}" presName="sibTrans" presStyleLbl="sibTrans2D1" presStyleIdx="4" presStyleCnt="10"/>
      <dgm:spPr/>
    </dgm:pt>
    <dgm:pt modelId="{1145DEDB-F31F-3141-B602-CEDFECE4D7BC}" type="pres">
      <dgm:prSet presAssocID="{19370C98-AAE6-2A48-8E93-9B66E2C2D00A}" presName="connectorText" presStyleLbl="sibTrans2D1" presStyleIdx="4" presStyleCnt="10"/>
      <dgm:spPr/>
    </dgm:pt>
    <dgm:pt modelId="{E109454D-7708-664D-A8DF-93369CEF995D}" type="pres">
      <dgm:prSet presAssocID="{B65FA6A7-F37C-1C47-B551-C06A3F37FE9A}" presName="node" presStyleLbl="node1" presStyleIdx="5" presStyleCnt="10">
        <dgm:presLayoutVars>
          <dgm:bulletEnabled val="1"/>
        </dgm:presLayoutVars>
      </dgm:prSet>
      <dgm:spPr/>
    </dgm:pt>
    <dgm:pt modelId="{AD8627B1-D137-F349-81FB-1FCE8BDA9A0C}" type="pres">
      <dgm:prSet presAssocID="{7520822E-37E7-D043-A0E6-AD58834FAB36}" presName="sibTrans" presStyleLbl="sibTrans2D1" presStyleIdx="5" presStyleCnt="10"/>
      <dgm:spPr/>
    </dgm:pt>
    <dgm:pt modelId="{3FBF9139-EE88-A74A-9FBD-ACB468ACDD48}" type="pres">
      <dgm:prSet presAssocID="{7520822E-37E7-D043-A0E6-AD58834FAB36}" presName="connectorText" presStyleLbl="sibTrans2D1" presStyleIdx="5" presStyleCnt="10"/>
      <dgm:spPr/>
    </dgm:pt>
    <dgm:pt modelId="{2B2ADC3E-8D14-0645-9B56-F4E304D114B8}" type="pres">
      <dgm:prSet presAssocID="{0F7EA21B-D505-4A43-ABFE-E92E898648BF}" presName="node" presStyleLbl="node1" presStyleIdx="6" presStyleCnt="10">
        <dgm:presLayoutVars>
          <dgm:bulletEnabled val="1"/>
        </dgm:presLayoutVars>
      </dgm:prSet>
      <dgm:spPr/>
    </dgm:pt>
    <dgm:pt modelId="{0672DA65-9722-E64A-8AAD-08FCEC096B1B}" type="pres">
      <dgm:prSet presAssocID="{C4F9EA15-0823-2741-A68C-63133BAC7A81}" presName="sibTrans" presStyleLbl="sibTrans2D1" presStyleIdx="6" presStyleCnt="10"/>
      <dgm:spPr/>
    </dgm:pt>
    <dgm:pt modelId="{5ECEC63F-47F5-5946-A09D-46F7A0B1D9B8}" type="pres">
      <dgm:prSet presAssocID="{C4F9EA15-0823-2741-A68C-63133BAC7A81}" presName="connectorText" presStyleLbl="sibTrans2D1" presStyleIdx="6" presStyleCnt="10"/>
      <dgm:spPr/>
    </dgm:pt>
    <dgm:pt modelId="{67E2E9C2-53FA-0344-BEEE-FAE45CE8E7C6}" type="pres">
      <dgm:prSet presAssocID="{48943BFE-DC07-CE4A-AB23-022A0064FD17}" presName="node" presStyleLbl="node1" presStyleIdx="7" presStyleCnt="10">
        <dgm:presLayoutVars>
          <dgm:bulletEnabled val="1"/>
        </dgm:presLayoutVars>
      </dgm:prSet>
      <dgm:spPr/>
    </dgm:pt>
    <dgm:pt modelId="{65277A2D-C8FB-5241-8C09-8E6F224B1DFC}" type="pres">
      <dgm:prSet presAssocID="{7B613CB6-6AAC-2C42-854A-30DC2A0BCD87}" presName="sibTrans" presStyleLbl="sibTrans2D1" presStyleIdx="7" presStyleCnt="10"/>
      <dgm:spPr/>
    </dgm:pt>
    <dgm:pt modelId="{32EFBDD6-EADA-8442-B6EA-6705781FFF81}" type="pres">
      <dgm:prSet presAssocID="{7B613CB6-6AAC-2C42-854A-30DC2A0BCD87}" presName="connectorText" presStyleLbl="sibTrans2D1" presStyleIdx="7" presStyleCnt="10"/>
      <dgm:spPr/>
    </dgm:pt>
    <dgm:pt modelId="{7F3E38D5-EC66-2F4F-9514-E7C4CE8581F6}" type="pres">
      <dgm:prSet presAssocID="{F45BB986-3576-1841-881A-FDB72E6B1F13}" presName="node" presStyleLbl="node1" presStyleIdx="8" presStyleCnt="10">
        <dgm:presLayoutVars>
          <dgm:bulletEnabled val="1"/>
        </dgm:presLayoutVars>
      </dgm:prSet>
      <dgm:spPr/>
    </dgm:pt>
    <dgm:pt modelId="{AF28DFA6-191E-7D4F-903B-11021284C18C}" type="pres">
      <dgm:prSet presAssocID="{6D70FBA8-0737-7948-A32A-64BE80BFF191}" presName="sibTrans" presStyleLbl="sibTrans2D1" presStyleIdx="8" presStyleCnt="10"/>
      <dgm:spPr/>
    </dgm:pt>
    <dgm:pt modelId="{AEF238D8-7220-F74D-B24F-796BE48F8138}" type="pres">
      <dgm:prSet presAssocID="{6D70FBA8-0737-7948-A32A-64BE80BFF191}" presName="connectorText" presStyleLbl="sibTrans2D1" presStyleIdx="8" presStyleCnt="10"/>
      <dgm:spPr/>
    </dgm:pt>
    <dgm:pt modelId="{19C34623-9894-0245-9D11-6AC3A4F26B56}" type="pres">
      <dgm:prSet presAssocID="{F3AC7512-D6D3-BA4B-968E-D7F83EF7E1B9}" presName="node" presStyleLbl="node1" presStyleIdx="9" presStyleCnt="10">
        <dgm:presLayoutVars>
          <dgm:bulletEnabled val="1"/>
        </dgm:presLayoutVars>
      </dgm:prSet>
      <dgm:spPr/>
    </dgm:pt>
    <dgm:pt modelId="{33A674CD-93F9-124A-8C11-63D35044B706}" type="pres">
      <dgm:prSet presAssocID="{8F9A2CBC-39D4-8F4C-8F1B-C0607344B6BA}" presName="sibTrans" presStyleLbl="sibTrans2D1" presStyleIdx="9" presStyleCnt="10"/>
      <dgm:spPr/>
    </dgm:pt>
    <dgm:pt modelId="{BEB19DFB-D6EF-CC4B-83F3-45EB9B2C6BD7}" type="pres">
      <dgm:prSet presAssocID="{8F9A2CBC-39D4-8F4C-8F1B-C0607344B6BA}" presName="connectorText" presStyleLbl="sibTrans2D1" presStyleIdx="9" presStyleCnt="10"/>
      <dgm:spPr/>
    </dgm:pt>
  </dgm:ptLst>
  <dgm:cxnLst>
    <dgm:cxn modelId="{F1C59A01-9870-2541-B958-A808E5CB18AC}" type="presOf" srcId="{81484893-BE95-5248-BE81-61A9FA04DB62}" destId="{1E116C2F-D33F-BC4C-822F-D79FE4BBE328}" srcOrd="0" destOrd="0" presId="urn:microsoft.com/office/officeart/2005/8/layout/cycle2"/>
    <dgm:cxn modelId="{5AF1680D-3B29-D641-9E53-9F0FD738F51E}" type="presOf" srcId="{E4B594A7-E809-F241-A961-A4653AB7D370}" destId="{4CEABD40-76C3-BC44-B656-C6013AB26B94}" srcOrd="1" destOrd="0" presId="urn:microsoft.com/office/officeart/2005/8/layout/cycle2"/>
    <dgm:cxn modelId="{A37AD420-BB19-0140-B76E-58CA0EA970AC}" type="presOf" srcId="{70F5D8AF-BB3E-8148-AD1B-28B2D9FA72B0}" destId="{906BF31C-9E3E-AF47-8E22-DAF590F6BD39}" srcOrd="0" destOrd="0" presId="urn:microsoft.com/office/officeart/2005/8/layout/cycle2"/>
    <dgm:cxn modelId="{C9D4C824-A01D-1240-9670-2178BFFD13C5}" type="presOf" srcId="{8F9A2CBC-39D4-8F4C-8F1B-C0607344B6BA}" destId="{33A674CD-93F9-124A-8C11-63D35044B706}" srcOrd="0" destOrd="0" presId="urn:microsoft.com/office/officeart/2005/8/layout/cycle2"/>
    <dgm:cxn modelId="{BBD67B26-A045-474C-B31E-266CE94C0B21}" type="presOf" srcId="{48943BFE-DC07-CE4A-AB23-022A0064FD17}" destId="{67E2E9C2-53FA-0344-BEEE-FAE45CE8E7C6}" srcOrd="0" destOrd="0" presId="urn:microsoft.com/office/officeart/2005/8/layout/cycle2"/>
    <dgm:cxn modelId="{3D05842A-D0DB-F44C-94BA-D660693D498A}" type="presOf" srcId="{2F480DED-7DFC-A848-845B-E4AAB1B432CF}" destId="{4F8FCC6E-23A7-B849-9811-1ACA64C006D6}"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3" destOrd="0" parTransId="{EFA6EC15-651D-1842-AC9F-E261CC336AE5}" sibTransId="{2F480DED-7DFC-A848-845B-E4AAB1B432CF}"/>
    <dgm:cxn modelId="{4C0CB145-35DF-2B44-B939-0C74176594F9}" type="presOf" srcId="{7B613CB6-6AAC-2C42-854A-30DC2A0BCD87}" destId="{32EFBDD6-EADA-8442-B6EA-6705781FFF81}" srcOrd="1" destOrd="0" presId="urn:microsoft.com/office/officeart/2005/8/layout/cycle2"/>
    <dgm:cxn modelId="{7A8D744B-10D9-8D42-B2C1-677CF9836A01}" type="presOf" srcId="{C4F9EA15-0823-2741-A68C-63133BAC7A81}" destId="{0672DA65-9722-E64A-8AAD-08FCEC096B1B}" srcOrd="0" destOrd="0" presId="urn:microsoft.com/office/officeart/2005/8/layout/cycle2"/>
    <dgm:cxn modelId="{1D9F5957-40BA-AA49-A6F1-60E283B23E70}" srcId="{E071E966-4F09-B243-97BE-556E1760A8D4}" destId="{35FA0997-8B91-A64C-8F79-8A9A8431B1D1}" srcOrd="0" destOrd="0" parTransId="{98911EA7-96B9-2D4E-A712-4586CC8F1532}" sibTransId="{4BDD796D-0D16-7845-B1BA-FC826B194C91}"/>
    <dgm:cxn modelId="{A24C5A58-A537-0742-8C13-E17280D1392A}" type="presOf" srcId="{F7D14AD0-0EB4-D145-B649-73E9CEC73AA4}" destId="{96067272-5DAD-D145-BC43-32488C046E18}" srcOrd="0" destOrd="0" presId="urn:microsoft.com/office/officeart/2005/8/layout/cycle2"/>
    <dgm:cxn modelId="{F791235A-EBA6-1A47-98D9-A15BD4289D72}" type="presOf" srcId="{66CFC5FA-9CCC-FE44-A859-E8E1A1A63942}" destId="{BCCD6CCF-E323-6A49-A44E-B57CFF52600E}" srcOrd="0" destOrd="0" presId="urn:microsoft.com/office/officeart/2005/8/layout/cycle2"/>
    <dgm:cxn modelId="{04B2665F-6CB7-5F4E-A859-76D859025890}" type="presOf" srcId="{6D70FBA8-0737-7948-A32A-64BE80BFF191}" destId="{AEF238D8-7220-F74D-B24F-796BE48F8138}" srcOrd="1" destOrd="0" presId="urn:microsoft.com/office/officeart/2005/8/layout/cycle2"/>
    <dgm:cxn modelId="{30FE7562-EB85-9A42-A600-FF7000B9461A}" type="presOf" srcId="{F3AC7512-D6D3-BA4B-968E-D7F83EF7E1B9}" destId="{19C34623-9894-0245-9D11-6AC3A4F26B56}" srcOrd="0" destOrd="0" presId="urn:microsoft.com/office/officeart/2005/8/layout/cycle2"/>
    <dgm:cxn modelId="{6EBD5765-5F17-F940-B254-E547232D5D3D}" type="presOf" srcId="{19370C98-AAE6-2A48-8E93-9B66E2C2D00A}" destId="{1145DEDB-F31F-3141-B602-CEDFECE4D7BC}" srcOrd="1" destOrd="0" presId="urn:microsoft.com/office/officeart/2005/8/layout/cycle2"/>
    <dgm:cxn modelId="{E980766A-1737-BD45-9A30-9E6C431DF684}" type="presOf" srcId="{0F7EA21B-D505-4A43-ABFE-E92E898648BF}" destId="{2B2ADC3E-8D14-0645-9B56-F4E304D114B8}" srcOrd="0" destOrd="0" presId="urn:microsoft.com/office/officeart/2005/8/layout/cycle2"/>
    <dgm:cxn modelId="{F78D116F-0F8F-E943-8F41-94E4AA06C6B8}" type="presOf" srcId="{35FA0997-8B91-A64C-8F79-8A9A8431B1D1}" destId="{FF9323F4-3F6C-D942-84C6-1577A72D894E}" srcOrd="0" destOrd="0" presId="urn:microsoft.com/office/officeart/2005/8/layout/cycle2"/>
    <dgm:cxn modelId="{C870D376-535C-DA41-8516-19C0FCE18427}" type="presOf" srcId="{E4B594A7-E809-F241-A961-A4653AB7D370}" destId="{9294351F-0469-B948-95D1-A697904845BC}" srcOrd="0" destOrd="0" presId="urn:microsoft.com/office/officeart/2005/8/layout/cycle2"/>
    <dgm:cxn modelId="{DC1BC381-2087-494A-AAF7-D84AFD77249E}" type="presOf" srcId="{19370C98-AAE6-2A48-8E93-9B66E2C2D00A}" destId="{D89257BD-FC75-2546-A3E8-E118BCA8955F}" srcOrd="0" destOrd="0" presId="urn:microsoft.com/office/officeart/2005/8/layout/cycle2"/>
    <dgm:cxn modelId="{48467F84-7B5B-0742-9ACD-D5E7A90075E4}" type="presOf" srcId="{7520822E-37E7-D043-A0E6-AD58834FAB36}" destId="{AD8627B1-D137-F349-81FB-1FCE8BDA9A0C}" srcOrd="0" destOrd="0" presId="urn:microsoft.com/office/officeart/2005/8/layout/cycle2"/>
    <dgm:cxn modelId="{CABC209A-F50B-684B-B7DF-7DAA3D5CED3A}" srcId="{E071E966-4F09-B243-97BE-556E1760A8D4}" destId="{F45BB986-3576-1841-881A-FDB72E6B1F13}" srcOrd="8" destOrd="0" parTransId="{730BBF69-ABCB-034D-B678-D3FB03B21B67}" sibTransId="{6D70FBA8-0737-7948-A32A-64BE80BFF191}"/>
    <dgm:cxn modelId="{F0EBFC9B-31A0-6048-8573-31027E4CB28F}" type="presOf" srcId="{C4F9EA15-0823-2741-A68C-63133BAC7A81}" destId="{5ECEC63F-47F5-5946-A09D-46F7A0B1D9B8}" srcOrd="1" destOrd="0" presId="urn:microsoft.com/office/officeart/2005/8/layout/cycle2"/>
    <dgm:cxn modelId="{9F3F38A2-085D-7F4F-B246-834B8409165A}" type="presOf" srcId="{4BDD796D-0D16-7845-B1BA-FC826B194C91}" destId="{3CC01362-6EC4-C748-BA6D-A4DE5035FB7E}" srcOrd="0" destOrd="0" presId="urn:microsoft.com/office/officeart/2005/8/layout/cycle2"/>
    <dgm:cxn modelId="{B7258FA3-2792-B94B-A263-BE17578A9667}" type="presOf" srcId="{B65FA6A7-F37C-1C47-B551-C06A3F37FE9A}" destId="{E109454D-7708-664D-A8DF-93369CEF995D}" srcOrd="0" destOrd="0" presId="urn:microsoft.com/office/officeart/2005/8/layout/cycle2"/>
    <dgm:cxn modelId="{5FC136A6-A7A1-3542-B9E9-4277EB594116}" srcId="{E071E966-4F09-B243-97BE-556E1760A8D4}" destId="{66CFC5FA-9CCC-FE44-A859-E8E1A1A63942}" srcOrd="1" destOrd="0" parTransId="{BD8A3DA6-8120-3D44-83AF-74E667F860C9}" sibTransId="{E4B594A7-E809-F241-A961-A4653AB7D370}"/>
    <dgm:cxn modelId="{605E13A7-3D5E-7745-AA97-1B4B49DA5B84}" type="presOf" srcId="{6D70FBA8-0737-7948-A32A-64BE80BFF191}" destId="{AF28DFA6-191E-7D4F-903B-11021284C18C}" srcOrd="0" destOrd="0" presId="urn:microsoft.com/office/officeart/2005/8/layout/cycle2"/>
    <dgm:cxn modelId="{D74405AF-BBA0-5A43-A097-A4F24A3AAFCA}" type="presOf" srcId="{C1D0E828-E69F-AB49-8704-C7558E87059D}" destId="{9BEDE616-6423-9947-94E5-B5B492FCDD0B}" srcOrd="0" destOrd="0" presId="urn:microsoft.com/office/officeart/2005/8/layout/cycle2"/>
    <dgm:cxn modelId="{F76A9DBA-3F8D-D64F-9A3A-F8005D38929D}" srcId="{E071E966-4F09-B243-97BE-556E1760A8D4}" destId="{B65FA6A7-F37C-1C47-B551-C06A3F37FE9A}" srcOrd="5" destOrd="0" parTransId="{C7FD8180-C431-3740-8CC1-A32FB61CB4BB}" sibTransId="{7520822E-37E7-D043-A0E6-AD58834FAB36}"/>
    <dgm:cxn modelId="{28C5A7BC-8876-C64C-9678-38EE54DF3B0B}" srcId="{E071E966-4F09-B243-97BE-556E1760A8D4}" destId="{48943BFE-DC07-CE4A-AB23-022A0064FD17}" srcOrd="7" destOrd="0" parTransId="{F61A88C0-8A88-1B41-ACFD-41789E6CD197}" sibTransId="{7B613CB6-6AAC-2C42-854A-30DC2A0BCD87}"/>
    <dgm:cxn modelId="{7D9BADBF-DE54-7645-A282-A2D0362734B9}" srcId="{E071E966-4F09-B243-97BE-556E1760A8D4}" destId="{0F7EA21B-D505-4A43-ABFE-E92E898648BF}" srcOrd="6" destOrd="0" parTransId="{D9D7212D-27E8-D64B-9F55-E67E15578375}" sibTransId="{C4F9EA15-0823-2741-A68C-63133BAC7A81}"/>
    <dgm:cxn modelId="{2D442BC5-847B-DC4D-A261-8F958A081786}"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2" destOrd="0" parTransId="{6A088EEF-778D-0D4B-9285-8E8CBBEEAB1C}" sibTransId="{70F5D8AF-BB3E-8148-AD1B-28B2D9FA72B0}"/>
    <dgm:cxn modelId="{D478BCCC-3F08-2644-9CD8-EB6D81EABFF8}" type="presOf" srcId="{2F480DED-7DFC-A848-845B-E4AAB1B432CF}" destId="{B2DF868C-D5F8-E34C-8043-6458BCC87D40}" srcOrd="0" destOrd="0" presId="urn:microsoft.com/office/officeart/2005/8/layout/cycle2"/>
    <dgm:cxn modelId="{F4668FD3-942C-744D-935C-03824FB7EA23}" type="presOf" srcId="{F45BB986-3576-1841-881A-FDB72E6B1F13}" destId="{7F3E38D5-EC66-2F4F-9514-E7C4CE8581F6}" srcOrd="0" destOrd="0" presId="urn:microsoft.com/office/officeart/2005/8/layout/cycle2"/>
    <dgm:cxn modelId="{B715BEDF-F299-0D46-8D8C-E87DDC130B45}" type="presOf" srcId="{7520822E-37E7-D043-A0E6-AD58834FAB36}" destId="{3FBF9139-EE88-A74A-9FBD-ACB468ACDD48}" srcOrd="1" destOrd="0" presId="urn:microsoft.com/office/officeart/2005/8/layout/cycle2"/>
    <dgm:cxn modelId="{426487E3-BF84-0545-9234-13339EF94DA5}" type="presOf" srcId="{70F5D8AF-BB3E-8148-AD1B-28B2D9FA72B0}" destId="{39D2B7DA-9AF9-CC45-8243-B976C0D25DC5}" srcOrd="1" destOrd="0" presId="urn:microsoft.com/office/officeart/2005/8/layout/cycle2"/>
    <dgm:cxn modelId="{CBAC67E8-D95C-5543-A42D-A8601DE8EA42}" srcId="{E071E966-4F09-B243-97BE-556E1760A8D4}" destId="{F3AC7512-D6D3-BA4B-968E-D7F83EF7E1B9}" srcOrd="9" destOrd="0" parTransId="{CFD0D901-11DA-964A-BCEE-173824002025}" sibTransId="{8F9A2CBC-39D4-8F4C-8F1B-C0607344B6BA}"/>
    <dgm:cxn modelId="{1FE371E8-D5FC-D149-8038-41593D544C34}" type="presOf" srcId="{8F9A2CBC-39D4-8F4C-8F1B-C0607344B6BA}" destId="{BEB19DFB-D6EF-CC4B-83F3-45EB9B2C6BD7}" srcOrd="1" destOrd="0" presId="urn:microsoft.com/office/officeart/2005/8/layout/cycle2"/>
    <dgm:cxn modelId="{1200FDFB-43B1-114A-A3C2-939827290B05}" srcId="{E071E966-4F09-B243-97BE-556E1760A8D4}" destId="{C1D0E828-E69F-AB49-8704-C7558E87059D}" srcOrd="4" destOrd="0" parTransId="{61A6962D-8016-E746-906C-401520EAB188}" sibTransId="{19370C98-AAE6-2A48-8E93-9B66E2C2D00A}"/>
    <dgm:cxn modelId="{8A3514FD-9C1A-CD40-B1CB-0B0F7EB2C1BD}" type="presOf" srcId="{4BDD796D-0D16-7845-B1BA-FC826B194C91}" destId="{866340A2-233F-804F-817E-B782700A6F60}" srcOrd="1" destOrd="0" presId="urn:microsoft.com/office/officeart/2005/8/layout/cycle2"/>
    <dgm:cxn modelId="{F4D801A9-A5FB-F246-AFB6-9FD0A75F812A}" type="presParOf" srcId="{CC4CD2DD-DF66-A447-A7AC-26726A016E17}" destId="{FF9323F4-3F6C-D942-84C6-1577A72D894E}" srcOrd="0" destOrd="0" presId="urn:microsoft.com/office/officeart/2005/8/layout/cycle2"/>
    <dgm:cxn modelId="{85D58BA5-3CA8-E04F-AFEE-E78FE3778854}" type="presParOf" srcId="{CC4CD2DD-DF66-A447-A7AC-26726A016E17}" destId="{3CC01362-6EC4-C748-BA6D-A4DE5035FB7E}" srcOrd="1" destOrd="0" presId="urn:microsoft.com/office/officeart/2005/8/layout/cycle2"/>
    <dgm:cxn modelId="{71123709-BD4C-0843-A3F6-B42BE403C913}" type="presParOf" srcId="{3CC01362-6EC4-C748-BA6D-A4DE5035FB7E}" destId="{866340A2-233F-804F-817E-B782700A6F60}" srcOrd="0" destOrd="0" presId="urn:microsoft.com/office/officeart/2005/8/layout/cycle2"/>
    <dgm:cxn modelId="{E2986A63-F62E-2F44-B7FC-479F1E1067A5}" type="presParOf" srcId="{CC4CD2DD-DF66-A447-A7AC-26726A016E17}" destId="{BCCD6CCF-E323-6A49-A44E-B57CFF52600E}" srcOrd="2" destOrd="0" presId="urn:microsoft.com/office/officeart/2005/8/layout/cycle2"/>
    <dgm:cxn modelId="{66B73AC2-87F9-084E-814A-B5BC2256B1DF}" type="presParOf" srcId="{CC4CD2DD-DF66-A447-A7AC-26726A016E17}" destId="{9294351F-0469-B948-95D1-A697904845BC}" srcOrd="3" destOrd="0" presId="urn:microsoft.com/office/officeart/2005/8/layout/cycle2"/>
    <dgm:cxn modelId="{A27D8AD9-86C0-1242-9075-C1B488C66F4B}" type="presParOf" srcId="{9294351F-0469-B948-95D1-A697904845BC}" destId="{4CEABD40-76C3-BC44-B656-C6013AB26B94}" srcOrd="0" destOrd="0" presId="urn:microsoft.com/office/officeart/2005/8/layout/cycle2"/>
    <dgm:cxn modelId="{DF9EA3E8-04A2-834C-8AD1-BB9BA4D13B90}" type="presParOf" srcId="{CC4CD2DD-DF66-A447-A7AC-26726A016E17}" destId="{1E116C2F-D33F-BC4C-822F-D79FE4BBE328}" srcOrd="4" destOrd="0" presId="urn:microsoft.com/office/officeart/2005/8/layout/cycle2"/>
    <dgm:cxn modelId="{B428D235-20C2-B24E-A27D-A2664AA9C244}" type="presParOf" srcId="{CC4CD2DD-DF66-A447-A7AC-26726A016E17}" destId="{906BF31C-9E3E-AF47-8E22-DAF590F6BD39}" srcOrd="5" destOrd="0" presId="urn:microsoft.com/office/officeart/2005/8/layout/cycle2"/>
    <dgm:cxn modelId="{B580A36A-7755-024D-AFED-3B68909AAF91}" type="presParOf" srcId="{906BF31C-9E3E-AF47-8E22-DAF590F6BD39}" destId="{39D2B7DA-9AF9-CC45-8243-B976C0D25DC5}" srcOrd="0" destOrd="0" presId="urn:microsoft.com/office/officeart/2005/8/layout/cycle2"/>
    <dgm:cxn modelId="{D734E2D7-5164-7048-92D8-C06614B6236D}" type="presParOf" srcId="{CC4CD2DD-DF66-A447-A7AC-26726A016E17}" destId="{96067272-5DAD-D145-BC43-32488C046E18}" srcOrd="6" destOrd="0" presId="urn:microsoft.com/office/officeart/2005/8/layout/cycle2"/>
    <dgm:cxn modelId="{CD79A1D6-91E0-5144-A69E-5C42C22909D2}" type="presParOf" srcId="{CC4CD2DD-DF66-A447-A7AC-26726A016E17}" destId="{B2DF868C-D5F8-E34C-8043-6458BCC87D40}" srcOrd="7" destOrd="0" presId="urn:microsoft.com/office/officeart/2005/8/layout/cycle2"/>
    <dgm:cxn modelId="{D5233A40-AEB7-AB47-9542-B81B47B89A46}" type="presParOf" srcId="{B2DF868C-D5F8-E34C-8043-6458BCC87D40}" destId="{4F8FCC6E-23A7-B849-9811-1ACA64C006D6}" srcOrd="0" destOrd="0" presId="urn:microsoft.com/office/officeart/2005/8/layout/cycle2"/>
    <dgm:cxn modelId="{6DDC8F6C-3DBD-F841-A681-B52C0F1C6F3E}" type="presParOf" srcId="{CC4CD2DD-DF66-A447-A7AC-26726A016E17}" destId="{9BEDE616-6423-9947-94E5-B5B492FCDD0B}" srcOrd="8" destOrd="0" presId="urn:microsoft.com/office/officeart/2005/8/layout/cycle2"/>
    <dgm:cxn modelId="{D38B8DF4-0A61-DB41-8A4F-84C3648764A4}" type="presParOf" srcId="{CC4CD2DD-DF66-A447-A7AC-26726A016E17}" destId="{D89257BD-FC75-2546-A3E8-E118BCA8955F}" srcOrd="9" destOrd="0" presId="urn:microsoft.com/office/officeart/2005/8/layout/cycle2"/>
    <dgm:cxn modelId="{33484154-01ED-EE42-960E-8FD48FC9DD0A}" type="presParOf" srcId="{D89257BD-FC75-2546-A3E8-E118BCA8955F}" destId="{1145DEDB-F31F-3141-B602-CEDFECE4D7BC}" srcOrd="0" destOrd="0" presId="urn:microsoft.com/office/officeart/2005/8/layout/cycle2"/>
    <dgm:cxn modelId="{0ABF108E-DE2C-4B49-9A9B-0076D70DD500}" type="presParOf" srcId="{CC4CD2DD-DF66-A447-A7AC-26726A016E17}" destId="{E109454D-7708-664D-A8DF-93369CEF995D}" srcOrd="10" destOrd="0" presId="urn:microsoft.com/office/officeart/2005/8/layout/cycle2"/>
    <dgm:cxn modelId="{D4DDA7AC-1B87-564B-B7B1-E73DD962728F}" type="presParOf" srcId="{CC4CD2DD-DF66-A447-A7AC-26726A016E17}" destId="{AD8627B1-D137-F349-81FB-1FCE8BDA9A0C}" srcOrd="11" destOrd="0" presId="urn:microsoft.com/office/officeart/2005/8/layout/cycle2"/>
    <dgm:cxn modelId="{7F8522D8-8DC9-5D48-85C4-E96A2D5A2EF4}" type="presParOf" srcId="{AD8627B1-D137-F349-81FB-1FCE8BDA9A0C}" destId="{3FBF9139-EE88-A74A-9FBD-ACB468ACDD48}" srcOrd="0" destOrd="0" presId="urn:microsoft.com/office/officeart/2005/8/layout/cycle2"/>
    <dgm:cxn modelId="{0FEE5560-A3F3-D442-BF6B-FE8F20D58A15}" type="presParOf" srcId="{CC4CD2DD-DF66-A447-A7AC-26726A016E17}" destId="{2B2ADC3E-8D14-0645-9B56-F4E304D114B8}" srcOrd="12" destOrd="0" presId="urn:microsoft.com/office/officeart/2005/8/layout/cycle2"/>
    <dgm:cxn modelId="{BD7E2906-CB72-BD44-806C-D431FDC083D9}" type="presParOf" srcId="{CC4CD2DD-DF66-A447-A7AC-26726A016E17}" destId="{0672DA65-9722-E64A-8AAD-08FCEC096B1B}" srcOrd="13" destOrd="0" presId="urn:microsoft.com/office/officeart/2005/8/layout/cycle2"/>
    <dgm:cxn modelId="{D822688D-5CED-C543-84F3-D3277987F437}" type="presParOf" srcId="{0672DA65-9722-E64A-8AAD-08FCEC096B1B}" destId="{5ECEC63F-47F5-5946-A09D-46F7A0B1D9B8}" srcOrd="0" destOrd="0" presId="urn:microsoft.com/office/officeart/2005/8/layout/cycle2"/>
    <dgm:cxn modelId="{76AA393A-1344-4049-B083-7DF5D073D933}" type="presParOf" srcId="{CC4CD2DD-DF66-A447-A7AC-26726A016E17}" destId="{67E2E9C2-53FA-0344-BEEE-FAE45CE8E7C6}" srcOrd="14" destOrd="0" presId="urn:microsoft.com/office/officeart/2005/8/layout/cycle2"/>
    <dgm:cxn modelId="{75EADF90-5AC6-8E4B-B334-7E4857C8404D}" type="presParOf" srcId="{CC4CD2DD-DF66-A447-A7AC-26726A016E17}" destId="{65277A2D-C8FB-5241-8C09-8E6F224B1DFC}" srcOrd="15" destOrd="0" presId="urn:microsoft.com/office/officeart/2005/8/layout/cycle2"/>
    <dgm:cxn modelId="{33D1023C-7F46-4F46-86F0-0DAB6AB7D4A8}" type="presParOf" srcId="{65277A2D-C8FB-5241-8C09-8E6F224B1DFC}" destId="{32EFBDD6-EADA-8442-B6EA-6705781FFF81}" srcOrd="0" destOrd="0" presId="urn:microsoft.com/office/officeart/2005/8/layout/cycle2"/>
    <dgm:cxn modelId="{23C5C0D3-4767-164A-A1F6-132140135EDE}" type="presParOf" srcId="{CC4CD2DD-DF66-A447-A7AC-26726A016E17}" destId="{7F3E38D5-EC66-2F4F-9514-E7C4CE8581F6}" srcOrd="16" destOrd="0" presId="urn:microsoft.com/office/officeart/2005/8/layout/cycle2"/>
    <dgm:cxn modelId="{0858226D-1ABE-9A43-B4D7-19DDCD75C2C4}" type="presParOf" srcId="{CC4CD2DD-DF66-A447-A7AC-26726A016E17}" destId="{AF28DFA6-191E-7D4F-903B-11021284C18C}" srcOrd="17" destOrd="0" presId="urn:microsoft.com/office/officeart/2005/8/layout/cycle2"/>
    <dgm:cxn modelId="{0BC0F7BC-8F45-8F48-924F-8BBCD29DCA4E}" type="presParOf" srcId="{AF28DFA6-191E-7D4F-903B-11021284C18C}" destId="{AEF238D8-7220-F74D-B24F-796BE48F8138}" srcOrd="0" destOrd="0" presId="urn:microsoft.com/office/officeart/2005/8/layout/cycle2"/>
    <dgm:cxn modelId="{46243825-F689-E54D-A4E9-7BF3A8D9A4FC}" type="presParOf" srcId="{CC4CD2DD-DF66-A447-A7AC-26726A016E17}" destId="{19C34623-9894-0245-9D11-6AC3A4F26B56}" srcOrd="18" destOrd="0" presId="urn:microsoft.com/office/officeart/2005/8/layout/cycle2"/>
    <dgm:cxn modelId="{50EB8DD0-8547-5A43-B8A1-847FA5B67D00}" type="presParOf" srcId="{CC4CD2DD-DF66-A447-A7AC-26726A016E17}" destId="{33A674CD-93F9-124A-8C11-63D35044B706}" srcOrd="19" destOrd="0" presId="urn:microsoft.com/office/officeart/2005/8/layout/cycle2"/>
    <dgm:cxn modelId="{92F33EE4-2763-6548-8E76-94B6F53F8D6C}" type="presParOf" srcId="{33A674CD-93F9-124A-8C11-63D35044B706}" destId="{BEB19DFB-D6EF-CC4B-83F3-45EB9B2C6BD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a:latin typeface="Gill Sans MT" panose="020B0502020104020203" pitchFamily="34" charset="77"/>
            </a:rPr>
            <a:t>Data Preprocessing</a:t>
          </a:r>
          <a:endParaRPr lang="en-IL">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1E116C2F-D33F-BC4C-822F-D79FE4BBE328}" type="pres">
      <dgm:prSet presAssocID="{81484893-BE95-5248-BE81-61A9FA04DB62}" presName="node" presStyleLbl="node1" presStyleIdx="0" presStyleCnt="10">
        <dgm:presLayoutVars>
          <dgm:bulletEnabled val="1"/>
        </dgm:presLayoutVars>
      </dgm:prSet>
      <dgm:spPr/>
    </dgm:pt>
    <dgm:pt modelId="{906BF31C-9E3E-AF47-8E22-DAF590F6BD39}" type="pres">
      <dgm:prSet presAssocID="{70F5D8AF-BB3E-8148-AD1B-28B2D9FA72B0}" presName="sibTrans" presStyleLbl="sibTrans2D1" presStyleIdx="0" presStyleCnt="10"/>
      <dgm:spPr/>
    </dgm:pt>
    <dgm:pt modelId="{39D2B7DA-9AF9-CC45-8243-B976C0D25DC5}" type="pres">
      <dgm:prSet presAssocID="{70F5D8AF-BB3E-8148-AD1B-28B2D9FA72B0}" presName="connectorText" presStyleLbl="sibTrans2D1" presStyleIdx="0" presStyleCnt="10"/>
      <dgm:spPr/>
    </dgm:pt>
    <dgm:pt modelId="{96067272-5DAD-D145-BC43-32488C046E18}" type="pres">
      <dgm:prSet presAssocID="{F7D14AD0-0EB4-D145-B649-73E9CEC73AA4}" presName="node" presStyleLbl="node1" presStyleIdx="1" presStyleCnt="10">
        <dgm:presLayoutVars>
          <dgm:bulletEnabled val="1"/>
        </dgm:presLayoutVars>
      </dgm:prSet>
      <dgm:spPr/>
    </dgm:pt>
    <dgm:pt modelId="{B2DF868C-D5F8-E34C-8043-6458BCC87D40}" type="pres">
      <dgm:prSet presAssocID="{2F480DED-7DFC-A848-845B-E4AAB1B432CF}" presName="sibTrans" presStyleLbl="sibTrans2D1" presStyleIdx="1" presStyleCnt="10"/>
      <dgm:spPr/>
    </dgm:pt>
    <dgm:pt modelId="{4F8FCC6E-23A7-B849-9811-1ACA64C006D6}" type="pres">
      <dgm:prSet presAssocID="{2F480DED-7DFC-A848-845B-E4AAB1B432CF}" presName="connectorText" presStyleLbl="sibTrans2D1" presStyleIdx="1" presStyleCnt="10"/>
      <dgm:spPr/>
    </dgm:pt>
    <dgm:pt modelId="{9BEDE616-6423-9947-94E5-B5B492FCDD0B}" type="pres">
      <dgm:prSet presAssocID="{C1D0E828-E69F-AB49-8704-C7558E87059D}" presName="node" presStyleLbl="node1" presStyleIdx="2" presStyleCnt="10">
        <dgm:presLayoutVars>
          <dgm:bulletEnabled val="1"/>
        </dgm:presLayoutVars>
      </dgm:prSet>
      <dgm:spPr/>
    </dgm:pt>
    <dgm:pt modelId="{D89257BD-FC75-2546-A3E8-E118BCA8955F}" type="pres">
      <dgm:prSet presAssocID="{19370C98-AAE6-2A48-8E93-9B66E2C2D00A}" presName="sibTrans" presStyleLbl="sibTrans2D1" presStyleIdx="2" presStyleCnt="10"/>
      <dgm:spPr/>
    </dgm:pt>
    <dgm:pt modelId="{1145DEDB-F31F-3141-B602-CEDFECE4D7BC}" type="pres">
      <dgm:prSet presAssocID="{19370C98-AAE6-2A48-8E93-9B66E2C2D00A}" presName="connectorText" presStyleLbl="sibTrans2D1" presStyleIdx="2" presStyleCnt="10"/>
      <dgm:spPr/>
    </dgm:pt>
    <dgm:pt modelId="{E109454D-7708-664D-A8DF-93369CEF995D}" type="pres">
      <dgm:prSet presAssocID="{B65FA6A7-F37C-1C47-B551-C06A3F37FE9A}" presName="node" presStyleLbl="node1" presStyleIdx="3" presStyleCnt="10">
        <dgm:presLayoutVars>
          <dgm:bulletEnabled val="1"/>
        </dgm:presLayoutVars>
      </dgm:prSet>
      <dgm:spPr/>
    </dgm:pt>
    <dgm:pt modelId="{AD8627B1-D137-F349-81FB-1FCE8BDA9A0C}" type="pres">
      <dgm:prSet presAssocID="{7520822E-37E7-D043-A0E6-AD58834FAB36}" presName="sibTrans" presStyleLbl="sibTrans2D1" presStyleIdx="3" presStyleCnt="10"/>
      <dgm:spPr/>
    </dgm:pt>
    <dgm:pt modelId="{3FBF9139-EE88-A74A-9FBD-ACB468ACDD48}" type="pres">
      <dgm:prSet presAssocID="{7520822E-37E7-D043-A0E6-AD58834FAB36}" presName="connectorText" presStyleLbl="sibTrans2D1" presStyleIdx="3" presStyleCnt="10"/>
      <dgm:spPr/>
    </dgm:pt>
    <dgm:pt modelId="{2B2ADC3E-8D14-0645-9B56-F4E304D114B8}" type="pres">
      <dgm:prSet presAssocID="{0F7EA21B-D505-4A43-ABFE-E92E898648BF}" presName="node" presStyleLbl="node1" presStyleIdx="4" presStyleCnt="10">
        <dgm:presLayoutVars>
          <dgm:bulletEnabled val="1"/>
        </dgm:presLayoutVars>
      </dgm:prSet>
      <dgm:spPr/>
    </dgm:pt>
    <dgm:pt modelId="{0672DA65-9722-E64A-8AAD-08FCEC096B1B}" type="pres">
      <dgm:prSet presAssocID="{C4F9EA15-0823-2741-A68C-63133BAC7A81}" presName="sibTrans" presStyleLbl="sibTrans2D1" presStyleIdx="4" presStyleCnt="10"/>
      <dgm:spPr/>
    </dgm:pt>
    <dgm:pt modelId="{5ECEC63F-47F5-5946-A09D-46F7A0B1D9B8}" type="pres">
      <dgm:prSet presAssocID="{C4F9EA15-0823-2741-A68C-63133BAC7A81}" presName="connectorText" presStyleLbl="sibTrans2D1" presStyleIdx="4" presStyleCnt="10"/>
      <dgm:spPr/>
    </dgm:pt>
    <dgm:pt modelId="{67E2E9C2-53FA-0344-BEEE-FAE45CE8E7C6}" type="pres">
      <dgm:prSet presAssocID="{48943BFE-DC07-CE4A-AB23-022A0064FD17}" presName="node" presStyleLbl="node1" presStyleIdx="5" presStyleCnt="10">
        <dgm:presLayoutVars>
          <dgm:bulletEnabled val="1"/>
        </dgm:presLayoutVars>
      </dgm:prSet>
      <dgm:spPr/>
    </dgm:pt>
    <dgm:pt modelId="{65277A2D-C8FB-5241-8C09-8E6F224B1DFC}" type="pres">
      <dgm:prSet presAssocID="{7B613CB6-6AAC-2C42-854A-30DC2A0BCD87}" presName="sibTrans" presStyleLbl="sibTrans2D1" presStyleIdx="5" presStyleCnt="10"/>
      <dgm:spPr/>
    </dgm:pt>
    <dgm:pt modelId="{32EFBDD6-EADA-8442-B6EA-6705781FFF81}" type="pres">
      <dgm:prSet presAssocID="{7B613CB6-6AAC-2C42-854A-30DC2A0BCD87}" presName="connectorText" presStyleLbl="sibTrans2D1" presStyleIdx="5" presStyleCnt="10"/>
      <dgm:spPr/>
    </dgm:pt>
    <dgm:pt modelId="{7F3E38D5-EC66-2F4F-9514-E7C4CE8581F6}" type="pres">
      <dgm:prSet presAssocID="{F45BB986-3576-1841-881A-FDB72E6B1F13}" presName="node" presStyleLbl="node1" presStyleIdx="6" presStyleCnt="10">
        <dgm:presLayoutVars>
          <dgm:bulletEnabled val="1"/>
        </dgm:presLayoutVars>
      </dgm:prSet>
      <dgm:spPr/>
    </dgm:pt>
    <dgm:pt modelId="{AF28DFA6-191E-7D4F-903B-11021284C18C}" type="pres">
      <dgm:prSet presAssocID="{6D70FBA8-0737-7948-A32A-64BE80BFF191}" presName="sibTrans" presStyleLbl="sibTrans2D1" presStyleIdx="6" presStyleCnt="10"/>
      <dgm:spPr/>
    </dgm:pt>
    <dgm:pt modelId="{AEF238D8-7220-F74D-B24F-796BE48F8138}" type="pres">
      <dgm:prSet presAssocID="{6D70FBA8-0737-7948-A32A-64BE80BFF191}" presName="connectorText" presStyleLbl="sibTrans2D1" presStyleIdx="6" presStyleCnt="10"/>
      <dgm:spPr/>
    </dgm:pt>
    <dgm:pt modelId="{19C34623-9894-0245-9D11-6AC3A4F26B56}" type="pres">
      <dgm:prSet presAssocID="{F3AC7512-D6D3-BA4B-968E-D7F83EF7E1B9}" presName="node" presStyleLbl="node1" presStyleIdx="7" presStyleCnt="10">
        <dgm:presLayoutVars>
          <dgm:bulletEnabled val="1"/>
        </dgm:presLayoutVars>
      </dgm:prSet>
      <dgm:spPr/>
    </dgm:pt>
    <dgm:pt modelId="{33A674CD-93F9-124A-8C11-63D35044B706}" type="pres">
      <dgm:prSet presAssocID="{8F9A2CBC-39D4-8F4C-8F1B-C0607344B6BA}" presName="sibTrans" presStyleLbl="sibTrans2D1" presStyleIdx="7" presStyleCnt="10"/>
      <dgm:spPr/>
    </dgm:pt>
    <dgm:pt modelId="{BEB19DFB-D6EF-CC4B-83F3-45EB9B2C6BD7}" type="pres">
      <dgm:prSet presAssocID="{8F9A2CBC-39D4-8F4C-8F1B-C0607344B6BA}" presName="connectorText" presStyleLbl="sibTrans2D1" presStyleIdx="7" presStyleCnt="10"/>
      <dgm:spPr/>
    </dgm:pt>
    <dgm:pt modelId="{FF9323F4-3F6C-D942-84C6-1577A72D894E}" type="pres">
      <dgm:prSet presAssocID="{35FA0997-8B91-A64C-8F79-8A9A8431B1D1}" presName="node" presStyleLbl="node1" presStyleIdx="8" presStyleCnt="10">
        <dgm:presLayoutVars>
          <dgm:bulletEnabled val="1"/>
        </dgm:presLayoutVars>
      </dgm:prSet>
      <dgm:spPr/>
    </dgm:pt>
    <dgm:pt modelId="{3CC01362-6EC4-C748-BA6D-A4DE5035FB7E}" type="pres">
      <dgm:prSet presAssocID="{4BDD796D-0D16-7845-B1BA-FC826B194C91}" presName="sibTrans" presStyleLbl="sibTrans2D1" presStyleIdx="8" presStyleCnt="10"/>
      <dgm:spPr/>
    </dgm:pt>
    <dgm:pt modelId="{866340A2-233F-804F-817E-B782700A6F60}" type="pres">
      <dgm:prSet presAssocID="{4BDD796D-0D16-7845-B1BA-FC826B194C91}" presName="connectorText" presStyleLbl="sibTrans2D1" presStyleIdx="8" presStyleCnt="10"/>
      <dgm:spPr/>
    </dgm:pt>
    <dgm:pt modelId="{BCCD6CCF-E323-6A49-A44E-B57CFF52600E}" type="pres">
      <dgm:prSet presAssocID="{66CFC5FA-9CCC-FE44-A859-E8E1A1A63942}" presName="node" presStyleLbl="node1" presStyleIdx="9" presStyleCnt="10">
        <dgm:presLayoutVars>
          <dgm:bulletEnabled val="1"/>
        </dgm:presLayoutVars>
      </dgm:prSet>
      <dgm:spPr/>
    </dgm:pt>
    <dgm:pt modelId="{9294351F-0469-B948-95D1-A697904845BC}" type="pres">
      <dgm:prSet presAssocID="{E4B594A7-E809-F241-A961-A4653AB7D370}" presName="sibTrans" presStyleLbl="sibTrans2D1" presStyleIdx="9" presStyleCnt="10"/>
      <dgm:spPr/>
    </dgm:pt>
    <dgm:pt modelId="{4CEABD40-76C3-BC44-B656-C6013AB26B94}" type="pres">
      <dgm:prSet presAssocID="{E4B594A7-E809-F241-A961-A4653AB7D370}" presName="connectorText" presStyleLbl="sibTrans2D1" presStyleIdx="9" presStyleCnt="10"/>
      <dgm:spPr/>
    </dgm:pt>
  </dgm:ptLst>
  <dgm:cxnLst>
    <dgm:cxn modelId="{097DEC06-521E-BC4A-876D-7EB951F802A7}" type="presOf" srcId="{7B613CB6-6AAC-2C42-854A-30DC2A0BCD87}" destId="{32EFBDD6-EADA-8442-B6EA-6705781FFF81}" srcOrd="1" destOrd="0" presId="urn:microsoft.com/office/officeart/2005/8/layout/cycle2"/>
    <dgm:cxn modelId="{5B8EFB0A-F1F0-5346-A64A-25EE057BFDF3}" type="presOf" srcId="{B65FA6A7-F37C-1C47-B551-C06A3F37FE9A}" destId="{E109454D-7708-664D-A8DF-93369CEF995D}" srcOrd="0" destOrd="0" presId="urn:microsoft.com/office/officeart/2005/8/layout/cycle2"/>
    <dgm:cxn modelId="{0156821F-D240-A74A-9B21-B4CC6DC3E04A}" type="presOf" srcId="{4BDD796D-0D16-7845-B1BA-FC826B194C91}" destId="{866340A2-233F-804F-817E-B782700A6F60}" srcOrd="1" destOrd="0" presId="urn:microsoft.com/office/officeart/2005/8/layout/cycle2"/>
    <dgm:cxn modelId="{38266A21-6BEC-5E43-B3F3-BAD23D01789B}" type="presOf" srcId="{35FA0997-8B91-A64C-8F79-8A9A8431B1D1}" destId="{FF9323F4-3F6C-D942-84C6-1577A72D894E}" srcOrd="0" destOrd="0" presId="urn:microsoft.com/office/officeart/2005/8/layout/cycle2"/>
    <dgm:cxn modelId="{04342229-9AFD-E34E-8ED8-781E85456496}" type="presOf" srcId="{F45BB986-3576-1841-881A-FDB72E6B1F13}" destId="{7F3E38D5-EC66-2F4F-9514-E7C4CE8581F6}" srcOrd="0" destOrd="0" presId="urn:microsoft.com/office/officeart/2005/8/layout/cycle2"/>
    <dgm:cxn modelId="{59AD142C-09A9-6048-8889-1CC0D76B050A}" type="presOf" srcId="{19370C98-AAE6-2A48-8E93-9B66E2C2D00A}" destId="{1145DEDB-F31F-3141-B602-CEDFECE4D7BC}" srcOrd="1" destOrd="0" presId="urn:microsoft.com/office/officeart/2005/8/layout/cycle2"/>
    <dgm:cxn modelId="{4A0CE132-D793-3940-97A3-9125153870E8}" type="presOf" srcId="{19370C98-AAE6-2A48-8E93-9B66E2C2D00A}" destId="{D89257BD-FC75-2546-A3E8-E118BCA8955F}" srcOrd="0" destOrd="0" presId="urn:microsoft.com/office/officeart/2005/8/layout/cycle2"/>
    <dgm:cxn modelId="{E1F78B34-EA6B-9D4B-B4AC-3331E62FF56B}" type="presOf" srcId="{E4B594A7-E809-F241-A961-A4653AB7D370}" destId="{9294351F-0469-B948-95D1-A697904845BC}"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B082CC3E-DC0B-BD41-8F8B-8F0AE2F138A7}" type="presOf" srcId="{8F9A2CBC-39D4-8F4C-8F1B-C0607344B6BA}" destId="{33A674CD-93F9-124A-8C11-63D35044B706}" srcOrd="0" destOrd="0" presId="urn:microsoft.com/office/officeart/2005/8/layout/cycle2"/>
    <dgm:cxn modelId="{7BD9E442-2C38-0A48-88BA-FD14FC6BDE9B}" srcId="{E071E966-4F09-B243-97BE-556E1760A8D4}" destId="{F7D14AD0-0EB4-D145-B649-73E9CEC73AA4}" srcOrd="1" destOrd="0" parTransId="{EFA6EC15-651D-1842-AC9F-E261CC336AE5}" sibTransId="{2F480DED-7DFC-A848-845B-E4AAB1B432CF}"/>
    <dgm:cxn modelId="{6A460243-3AEF-1B4D-BE3F-4FFC1F9F8CDB}" type="presOf" srcId="{81484893-BE95-5248-BE81-61A9FA04DB62}" destId="{1E116C2F-D33F-BC4C-822F-D79FE4BBE328}" srcOrd="0" destOrd="0" presId="urn:microsoft.com/office/officeart/2005/8/layout/cycle2"/>
    <dgm:cxn modelId="{6EFE064C-DF5A-794C-9E1A-DDCDB6740CE0}" type="presOf" srcId="{0F7EA21B-D505-4A43-ABFE-E92E898648BF}" destId="{2B2ADC3E-8D14-0645-9B56-F4E304D114B8}" srcOrd="0" destOrd="0" presId="urn:microsoft.com/office/officeart/2005/8/layout/cycle2"/>
    <dgm:cxn modelId="{B0B4DD4C-FBBD-404B-A7FE-9DE1380D5FEE}" type="presOf" srcId="{E4B594A7-E809-F241-A961-A4653AB7D370}" destId="{4CEABD40-76C3-BC44-B656-C6013AB26B94}" srcOrd="1" destOrd="0" presId="urn:microsoft.com/office/officeart/2005/8/layout/cycle2"/>
    <dgm:cxn modelId="{1D9F5957-40BA-AA49-A6F1-60E283B23E70}" srcId="{E071E966-4F09-B243-97BE-556E1760A8D4}" destId="{35FA0997-8B91-A64C-8F79-8A9A8431B1D1}" srcOrd="8" destOrd="0" parTransId="{98911EA7-96B9-2D4E-A712-4586CC8F1532}" sibTransId="{4BDD796D-0D16-7845-B1BA-FC826B194C91}"/>
    <dgm:cxn modelId="{4FCD225E-89A6-6442-B638-BA0D9CBB6B18}" type="presOf" srcId="{6D70FBA8-0737-7948-A32A-64BE80BFF191}" destId="{AF28DFA6-191E-7D4F-903B-11021284C18C}" srcOrd="0" destOrd="0" presId="urn:microsoft.com/office/officeart/2005/8/layout/cycle2"/>
    <dgm:cxn modelId="{70FD5B66-F99E-C641-90E9-C9D39463FAF1}" type="presOf" srcId="{66CFC5FA-9CCC-FE44-A859-E8E1A1A63942}" destId="{BCCD6CCF-E323-6A49-A44E-B57CFF52600E}" srcOrd="0" destOrd="0" presId="urn:microsoft.com/office/officeart/2005/8/layout/cycle2"/>
    <dgm:cxn modelId="{50A74478-F55B-9248-B212-D1C0DCFA861E}" type="presOf" srcId="{7B613CB6-6AAC-2C42-854A-30DC2A0BCD87}" destId="{65277A2D-C8FB-5241-8C09-8E6F224B1DFC}" srcOrd="0" destOrd="0" presId="urn:microsoft.com/office/officeart/2005/8/layout/cycle2"/>
    <dgm:cxn modelId="{3A361F79-249B-1C4A-952B-2C309EF56686}" type="presOf" srcId="{C4F9EA15-0823-2741-A68C-63133BAC7A81}" destId="{5ECEC63F-47F5-5946-A09D-46F7A0B1D9B8}" srcOrd="1" destOrd="0" presId="urn:microsoft.com/office/officeart/2005/8/layout/cycle2"/>
    <dgm:cxn modelId="{05488D82-3533-4044-ACDC-5C81E0515CAF}" type="presOf" srcId="{7520822E-37E7-D043-A0E6-AD58834FAB36}" destId="{AD8627B1-D137-F349-81FB-1FCE8BDA9A0C}" srcOrd="0" destOrd="0" presId="urn:microsoft.com/office/officeart/2005/8/layout/cycle2"/>
    <dgm:cxn modelId="{3283E18A-213E-FB41-8D3D-C81322FA7F6A}" type="presOf" srcId="{4BDD796D-0D16-7845-B1BA-FC826B194C91}" destId="{3CC01362-6EC4-C748-BA6D-A4DE5035FB7E}" srcOrd="0" destOrd="0" presId="urn:microsoft.com/office/officeart/2005/8/layout/cycle2"/>
    <dgm:cxn modelId="{35E8DE8C-1504-F449-8F14-EF8681E2AF57}" type="presOf" srcId="{70F5D8AF-BB3E-8148-AD1B-28B2D9FA72B0}" destId="{39D2B7DA-9AF9-CC45-8243-B976C0D25DC5}" srcOrd="1" destOrd="0" presId="urn:microsoft.com/office/officeart/2005/8/layout/cycle2"/>
    <dgm:cxn modelId="{BF535E8F-AC39-6B4C-8736-B96B48274EFB}" type="presOf" srcId="{C1D0E828-E69F-AB49-8704-C7558E87059D}" destId="{9BEDE616-6423-9947-94E5-B5B492FCDD0B}" srcOrd="0" destOrd="0" presId="urn:microsoft.com/office/officeart/2005/8/layout/cycle2"/>
    <dgm:cxn modelId="{6AD09D98-F070-5A42-A1E0-D01569D94FDD}" type="presOf" srcId="{F7D14AD0-0EB4-D145-B649-73E9CEC73AA4}" destId="{96067272-5DAD-D145-BC43-32488C046E18}" srcOrd="0" destOrd="0" presId="urn:microsoft.com/office/officeart/2005/8/layout/cycle2"/>
    <dgm:cxn modelId="{6136CF99-ABA7-CB49-BED7-0B788D4F3EE1}" type="presOf" srcId="{8F9A2CBC-39D4-8F4C-8F1B-C0607344B6BA}" destId="{BEB19DFB-D6EF-CC4B-83F3-45EB9B2C6BD7}" srcOrd="1" destOrd="0" presId="urn:microsoft.com/office/officeart/2005/8/layout/cycle2"/>
    <dgm:cxn modelId="{CABC209A-F50B-684B-B7DF-7DAA3D5CED3A}" srcId="{E071E966-4F09-B243-97BE-556E1760A8D4}" destId="{F45BB986-3576-1841-881A-FDB72E6B1F13}" srcOrd="6" destOrd="0" parTransId="{730BBF69-ABCB-034D-B678-D3FB03B21B67}" sibTransId="{6D70FBA8-0737-7948-A32A-64BE80BFF191}"/>
    <dgm:cxn modelId="{5FC136A6-A7A1-3542-B9E9-4277EB594116}" srcId="{E071E966-4F09-B243-97BE-556E1760A8D4}" destId="{66CFC5FA-9CCC-FE44-A859-E8E1A1A63942}" srcOrd="9" destOrd="0" parTransId="{BD8A3DA6-8120-3D44-83AF-74E667F860C9}" sibTransId="{E4B594A7-E809-F241-A961-A4653AB7D370}"/>
    <dgm:cxn modelId="{9DFF4DB0-C5E0-274F-8C31-EA3B94311AF0}" type="presOf" srcId="{F3AC7512-D6D3-BA4B-968E-D7F83EF7E1B9}" destId="{19C34623-9894-0245-9D11-6AC3A4F26B56}" srcOrd="0" destOrd="0" presId="urn:microsoft.com/office/officeart/2005/8/layout/cycle2"/>
    <dgm:cxn modelId="{504998B1-8C47-D245-B180-B045B35561A3}" type="presOf" srcId="{2F480DED-7DFC-A848-845B-E4AAB1B432CF}" destId="{4F8FCC6E-23A7-B849-9811-1ACA64C006D6}" srcOrd="1" destOrd="0" presId="urn:microsoft.com/office/officeart/2005/8/layout/cycle2"/>
    <dgm:cxn modelId="{F76A9DBA-3F8D-D64F-9A3A-F8005D38929D}" srcId="{E071E966-4F09-B243-97BE-556E1760A8D4}" destId="{B65FA6A7-F37C-1C47-B551-C06A3F37FE9A}" srcOrd="3" destOrd="0" parTransId="{C7FD8180-C431-3740-8CC1-A32FB61CB4BB}" sibTransId="{7520822E-37E7-D043-A0E6-AD58834FAB36}"/>
    <dgm:cxn modelId="{28C5A7BC-8876-C64C-9678-38EE54DF3B0B}" srcId="{E071E966-4F09-B243-97BE-556E1760A8D4}" destId="{48943BFE-DC07-CE4A-AB23-022A0064FD17}" srcOrd="5" destOrd="0" parTransId="{F61A88C0-8A88-1B41-ACFD-41789E6CD197}" sibTransId="{7B613CB6-6AAC-2C42-854A-30DC2A0BCD87}"/>
    <dgm:cxn modelId="{720B4ABD-C05C-CD4E-8982-92B17CD354DC}" type="presOf" srcId="{7520822E-37E7-D043-A0E6-AD58834FAB36}" destId="{3FBF9139-EE88-A74A-9FBD-ACB468ACDD48}" srcOrd="1" destOrd="0" presId="urn:microsoft.com/office/officeart/2005/8/layout/cycle2"/>
    <dgm:cxn modelId="{7D9BADBF-DE54-7645-A282-A2D0362734B9}" srcId="{E071E966-4F09-B243-97BE-556E1760A8D4}" destId="{0F7EA21B-D505-4A43-ABFE-E92E898648BF}" srcOrd="4" destOrd="0" parTransId="{D9D7212D-27E8-D64B-9F55-E67E15578375}" sibTransId="{C4F9EA15-0823-2741-A68C-63133BAC7A81}"/>
    <dgm:cxn modelId="{8786FCC5-01A3-1444-88C2-F3CFB50C9694}" srcId="{E071E966-4F09-B243-97BE-556E1760A8D4}" destId="{81484893-BE95-5248-BE81-61A9FA04DB62}" srcOrd="0" destOrd="0" parTransId="{6A088EEF-778D-0D4B-9285-8E8CBBEEAB1C}" sibTransId="{70F5D8AF-BB3E-8148-AD1B-28B2D9FA72B0}"/>
    <dgm:cxn modelId="{908C6BC7-EB6A-3F44-A8E3-A898F5B1B3F4}" type="presOf" srcId="{2F480DED-7DFC-A848-845B-E4AAB1B432CF}" destId="{B2DF868C-D5F8-E34C-8043-6458BCC87D40}" srcOrd="0" destOrd="0" presId="urn:microsoft.com/office/officeart/2005/8/layout/cycle2"/>
    <dgm:cxn modelId="{66806FDD-E33D-1F42-92DE-CEB085A300CE}" type="presOf" srcId="{C4F9EA15-0823-2741-A68C-63133BAC7A81}" destId="{0672DA65-9722-E64A-8AAD-08FCEC096B1B}" srcOrd="0" destOrd="0" presId="urn:microsoft.com/office/officeart/2005/8/layout/cycle2"/>
    <dgm:cxn modelId="{B55AA3E4-4294-CA4C-9924-D59F2B15A5C0}" type="presOf" srcId="{70F5D8AF-BB3E-8148-AD1B-28B2D9FA72B0}" destId="{906BF31C-9E3E-AF47-8E22-DAF590F6BD39}" srcOrd="0" destOrd="0" presId="urn:microsoft.com/office/officeart/2005/8/layout/cycle2"/>
    <dgm:cxn modelId="{CBAC67E8-D95C-5543-A42D-A8601DE8EA42}" srcId="{E071E966-4F09-B243-97BE-556E1760A8D4}" destId="{F3AC7512-D6D3-BA4B-968E-D7F83EF7E1B9}" srcOrd="7" destOrd="0" parTransId="{CFD0D901-11DA-964A-BCEE-173824002025}" sibTransId="{8F9A2CBC-39D4-8F4C-8F1B-C0607344B6BA}"/>
    <dgm:cxn modelId="{CAAD0BEB-D3F1-2842-95F8-CE1EFAAC043A}" type="presOf" srcId="{6D70FBA8-0737-7948-A32A-64BE80BFF191}" destId="{AEF238D8-7220-F74D-B24F-796BE48F8138}" srcOrd="1" destOrd="0" presId="urn:microsoft.com/office/officeart/2005/8/layout/cycle2"/>
    <dgm:cxn modelId="{BFB097EF-5669-C04C-BD8D-C05054FF13DA}" type="presOf" srcId="{48943BFE-DC07-CE4A-AB23-022A0064FD17}" destId="{67E2E9C2-53FA-0344-BEEE-FAE45CE8E7C6}" srcOrd="0" destOrd="0" presId="urn:microsoft.com/office/officeart/2005/8/layout/cycle2"/>
    <dgm:cxn modelId="{1200FDFB-43B1-114A-A3C2-939827290B05}" srcId="{E071E966-4F09-B243-97BE-556E1760A8D4}" destId="{C1D0E828-E69F-AB49-8704-C7558E87059D}" srcOrd="2" destOrd="0" parTransId="{61A6962D-8016-E746-906C-401520EAB188}" sibTransId="{19370C98-AAE6-2A48-8E93-9B66E2C2D00A}"/>
    <dgm:cxn modelId="{26B30C7F-1A98-0940-873A-0080DC5E28B2}" type="presParOf" srcId="{CC4CD2DD-DF66-A447-A7AC-26726A016E17}" destId="{1E116C2F-D33F-BC4C-822F-D79FE4BBE328}" srcOrd="0" destOrd="0" presId="urn:microsoft.com/office/officeart/2005/8/layout/cycle2"/>
    <dgm:cxn modelId="{6924F1B9-CBAC-4F41-9740-F19D36D95C67}" type="presParOf" srcId="{CC4CD2DD-DF66-A447-A7AC-26726A016E17}" destId="{906BF31C-9E3E-AF47-8E22-DAF590F6BD39}" srcOrd="1" destOrd="0" presId="urn:microsoft.com/office/officeart/2005/8/layout/cycle2"/>
    <dgm:cxn modelId="{81643C39-81F9-C049-80DF-2C95758DB268}" type="presParOf" srcId="{906BF31C-9E3E-AF47-8E22-DAF590F6BD39}" destId="{39D2B7DA-9AF9-CC45-8243-B976C0D25DC5}" srcOrd="0" destOrd="0" presId="urn:microsoft.com/office/officeart/2005/8/layout/cycle2"/>
    <dgm:cxn modelId="{8932B569-A6D0-8D4F-AD1B-4542D6CDE0A2}" type="presParOf" srcId="{CC4CD2DD-DF66-A447-A7AC-26726A016E17}" destId="{96067272-5DAD-D145-BC43-32488C046E18}" srcOrd="2" destOrd="0" presId="urn:microsoft.com/office/officeart/2005/8/layout/cycle2"/>
    <dgm:cxn modelId="{8CC0FBBC-B6C3-7744-99E3-3812FC5CCF34}" type="presParOf" srcId="{CC4CD2DD-DF66-A447-A7AC-26726A016E17}" destId="{B2DF868C-D5F8-E34C-8043-6458BCC87D40}" srcOrd="3" destOrd="0" presId="urn:microsoft.com/office/officeart/2005/8/layout/cycle2"/>
    <dgm:cxn modelId="{F3752572-9EE7-DE4E-AD2B-C56E48F42812}" type="presParOf" srcId="{B2DF868C-D5F8-E34C-8043-6458BCC87D40}" destId="{4F8FCC6E-23A7-B849-9811-1ACA64C006D6}" srcOrd="0" destOrd="0" presId="urn:microsoft.com/office/officeart/2005/8/layout/cycle2"/>
    <dgm:cxn modelId="{563B00A2-0E35-2E42-85E5-F5B77B8BDC4D}" type="presParOf" srcId="{CC4CD2DD-DF66-A447-A7AC-26726A016E17}" destId="{9BEDE616-6423-9947-94E5-B5B492FCDD0B}" srcOrd="4" destOrd="0" presId="urn:microsoft.com/office/officeart/2005/8/layout/cycle2"/>
    <dgm:cxn modelId="{57DD0D6C-293E-2C46-96C6-D959BE97C343}" type="presParOf" srcId="{CC4CD2DD-DF66-A447-A7AC-26726A016E17}" destId="{D89257BD-FC75-2546-A3E8-E118BCA8955F}" srcOrd="5" destOrd="0" presId="urn:microsoft.com/office/officeart/2005/8/layout/cycle2"/>
    <dgm:cxn modelId="{C6D6B381-4617-4C46-9605-3B707EAD94F1}" type="presParOf" srcId="{D89257BD-FC75-2546-A3E8-E118BCA8955F}" destId="{1145DEDB-F31F-3141-B602-CEDFECE4D7BC}" srcOrd="0" destOrd="0" presId="urn:microsoft.com/office/officeart/2005/8/layout/cycle2"/>
    <dgm:cxn modelId="{4BC69175-B03C-7043-AB9E-7A6F7758F213}" type="presParOf" srcId="{CC4CD2DD-DF66-A447-A7AC-26726A016E17}" destId="{E109454D-7708-664D-A8DF-93369CEF995D}" srcOrd="6" destOrd="0" presId="urn:microsoft.com/office/officeart/2005/8/layout/cycle2"/>
    <dgm:cxn modelId="{FDA1173A-226A-5744-A4B5-AB2A639E2F3F}" type="presParOf" srcId="{CC4CD2DD-DF66-A447-A7AC-26726A016E17}" destId="{AD8627B1-D137-F349-81FB-1FCE8BDA9A0C}" srcOrd="7" destOrd="0" presId="urn:microsoft.com/office/officeart/2005/8/layout/cycle2"/>
    <dgm:cxn modelId="{FAB97FC2-FEE0-5547-83A1-74282548ACBF}" type="presParOf" srcId="{AD8627B1-D137-F349-81FB-1FCE8BDA9A0C}" destId="{3FBF9139-EE88-A74A-9FBD-ACB468ACDD48}" srcOrd="0" destOrd="0" presId="urn:microsoft.com/office/officeart/2005/8/layout/cycle2"/>
    <dgm:cxn modelId="{8876ECDA-5542-FB47-B24E-4D56CB1F2B17}" type="presParOf" srcId="{CC4CD2DD-DF66-A447-A7AC-26726A016E17}" destId="{2B2ADC3E-8D14-0645-9B56-F4E304D114B8}" srcOrd="8" destOrd="0" presId="urn:microsoft.com/office/officeart/2005/8/layout/cycle2"/>
    <dgm:cxn modelId="{3FF59E27-0E27-C14D-9263-A5339A47497D}" type="presParOf" srcId="{CC4CD2DD-DF66-A447-A7AC-26726A016E17}" destId="{0672DA65-9722-E64A-8AAD-08FCEC096B1B}" srcOrd="9" destOrd="0" presId="urn:microsoft.com/office/officeart/2005/8/layout/cycle2"/>
    <dgm:cxn modelId="{066FE298-F0C2-1D41-9C6B-4D1E9E7AAB48}" type="presParOf" srcId="{0672DA65-9722-E64A-8AAD-08FCEC096B1B}" destId="{5ECEC63F-47F5-5946-A09D-46F7A0B1D9B8}" srcOrd="0" destOrd="0" presId="urn:microsoft.com/office/officeart/2005/8/layout/cycle2"/>
    <dgm:cxn modelId="{7AAF3440-0153-8449-84D5-84850F9B2883}" type="presParOf" srcId="{CC4CD2DD-DF66-A447-A7AC-26726A016E17}" destId="{67E2E9C2-53FA-0344-BEEE-FAE45CE8E7C6}" srcOrd="10" destOrd="0" presId="urn:microsoft.com/office/officeart/2005/8/layout/cycle2"/>
    <dgm:cxn modelId="{E789CDD0-A321-6845-B0F7-FBB64A22AA24}" type="presParOf" srcId="{CC4CD2DD-DF66-A447-A7AC-26726A016E17}" destId="{65277A2D-C8FB-5241-8C09-8E6F224B1DFC}" srcOrd="11" destOrd="0" presId="urn:microsoft.com/office/officeart/2005/8/layout/cycle2"/>
    <dgm:cxn modelId="{D41CCCA4-A962-0C43-AB4D-1346513863CF}" type="presParOf" srcId="{65277A2D-C8FB-5241-8C09-8E6F224B1DFC}" destId="{32EFBDD6-EADA-8442-B6EA-6705781FFF81}" srcOrd="0" destOrd="0" presId="urn:microsoft.com/office/officeart/2005/8/layout/cycle2"/>
    <dgm:cxn modelId="{19B8FD85-0E3D-104C-AF8B-D6E412F50FA2}" type="presParOf" srcId="{CC4CD2DD-DF66-A447-A7AC-26726A016E17}" destId="{7F3E38D5-EC66-2F4F-9514-E7C4CE8581F6}" srcOrd="12" destOrd="0" presId="urn:microsoft.com/office/officeart/2005/8/layout/cycle2"/>
    <dgm:cxn modelId="{8E081CAF-FB18-1C4A-A1C8-21D392E8E774}" type="presParOf" srcId="{CC4CD2DD-DF66-A447-A7AC-26726A016E17}" destId="{AF28DFA6-191E-7D4F-903B-11021284C18C}" srcOrd="13" destOrd="0" presId="urn:microsoft.com/office/officeart/2005/8/layout/cycle2"/>
    <dgm:cxn modelId="{78802AB0-2773-9C40-8649-6F3D8B4DB4CE}" type="presParOf" srcId="{AF28DFA6-191E-7D4F-903B-11021284C18C}" destId="{AEF238D8-7220-F74D-B24F-796BE48F8138}" srcOrd="0" destOrd="0" presId="urn:microsoft.com/office/officeart/2005/8/layout/cycle2"/>
    <dgm:cxn modelId="{452DD3B5-3BF6-0C47-8A42-64A9D4FD6D00}" type="presParOf" srcId="{CC4CD2DD-DF66-A447-A7AC-26726A016E17}" destId="{19C34623-9894-0245-9D11-6AC3A4F26B56}" srcOrd="14" destOrd="0" presId="urn:microsoft.com/office/officeart/2005/8/layout/cycle2"/>
    <dgm:cxn modelId="{B85342F6-7432-EE4D-830E-BB616EA40B92}" type="presParOf" srcId="{CC4CD2DD-DF66-A447-A7AC-26726A016E17}" destId="{33A674CD-93F9-124A-8C11-63D35044B706}" srcOrd="15" destOrd="0" presId="urn:microsoft.com/office/officeart/2005/8/layout/cycle2"/>
    <dgm:cxn modelId="{D6D9AB7C-21D0-164D-B6EB-05D1C4799712}" type="presParOf" srcId="{33A674CD-93F9-124A-8C11-63D35044B706}" destId="{BEB19DFB-D6EF-CC4B-83F3-45EB9B2C6BD7}" srcOrd="0" destOrd="0" presId="urn:microsoft.com/office/officeart/2005/8/layout/cycle2"/>
    <dgm:cxn modelId="{03649C00-1C2C-4245-A41C-B6EB0E9D23A6}" type="presParOf" srcId="{CC4CD2DD-DF66-A447-A7AC-26726A016E17}" destId="{FF9323F4-3F6C-D942-84C6-1577A72D894E}" srcOrd="16" destOrd="0" presId="urn:microsoft.com/office/officeart/2005/8/layout/cycle2"/>
    <dgm:cxn modelId="{F4BEF115-07BB-0346-89CD-AC868F3EA391}" type="presParOf" srcId="{CC4CD2DD-DF66-A447-A7AC-26726A016E17}" destId="{3CC01362-6EC4-C748-BA6D-A4DE5035FB7E}" srcOrd="17" destOrd="0" presId="urn:microsoft.com/office/officeart/2005/8/layout/cycle2"/>
    <dgm:cxn modelId="{B1536F67-A2B4-8542-A5D4-8BA6ECAED9A0}" type="presParOf" srcId="{3CC01362-6EC4-C748-BA6D-A4DE5035FB7E}" destId="{866340A2-233F-804F-817E-B782700A6F60}" srcOrd="0" destOrd="0" presId="urn:microsoft.com/office/officeart/2005/8/layout/cycle2"/>
    <dgm:cxn modelId="{96357693-AAD1-1F47-9473-4A5B0E33A4A6}" type="presParOf" srcId="{CC4CD2DD-DF66-A447-A7AC-26726A016E17}" destId="{BCCD6CCF-E323-6A49-A44E-B57CFF52600E}" srcOrd="18" destOrd="0" presId="urn:microsoft.com/office/officeart/2005/8/layout/cycle2"/>
    <dgm:cxn modelId="{B5855078-E3DF-2847-A2BC-950A3DF3ADE0}" type="presParOf" srcId="{CC4CD2DD-DF66-A447-A7AC-26726A016E17}" destId="{9294351F-0469-B948-95D1-A697904845BC}" srcOrd="19" destOrd="0" presId="urn:microsoft.com/office/officeart/2005/8/layout/cycle2"/>
    <dgm:cxn modelId="{F1A4C5DD-B51F-F242-909C-833D973A59DC}" type="presParOf" srcId="{9294351F-0469-B948-95D1-A697904845BC}" destId="{4CEABD40-76C3-BC44-B656-C6013AB26B9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FF9323F4-3F6C-D942-84C6-1577A72D894E}" type="pres">
      <dgm:prSet presAssocID="{35FA0997-8B91-A64C-8F79-8A9A8431B1D1}" presName="node" presStyleLbl="node1" presStyleIdx="0" presStyleCnt="10">
        <dgm:presLayoutVars>
          <dgm:bulletEnabled val="1"/>
        </dgm:presLayoutVars>
      </dgm:prSet>
      <dgm:spPr/>
    </dgm:pt>
    <dgm:pt modelId="{3CC01362-6EC4-C748-BA6D-A4DE5035FB7E}" type="pres">
      <dgm:prSet presAssocID="{4BDD796D-0D16-7845-B1BA-FC826B194C91}" presName="sibTrans" presStyleLbl="sibTrans2D1" presStyleIdx="0" presStyleCnt="10"/>
      <dgm:spPr/>
    </dgm:pt>
    <dgm:pt modelId="{866340A2-233F-804F-817E-B782700A6F60}" type="pres">
      <dgm:prSet presAssocID="{4BDD796D-0D16-7845-B1BA-FC826B194C91}" presName="connectorText" presStyleLbl="sibTrans2D1" presStyleIdx="0" presStyleCnt="10"/>
      <dgm:spPr/>
    </dgm:pt>
    <dgm:pt modelId="{BCCD6CCF-E323-6A49-A44E-B57CFF52600E}" type="pres">
      <dgm:prSet presAssocID="{66CFC5FA-9CCC-FE44-A859-E8E1A1A63942}" presName="node" presStyleLbl="node1" presStyleIdx="1" presStyleCnt="10">
        <dgm:presLayoutVars>
          <dgm:bulletEnabled val="1"/>
        </dgm:presLayoutVars>
      </dgm:prSet>
      <dgm:spPr/>
    </dgm:pt>
    <dgm:pt modelId="{9294351F-0469-B948-95D1-A697904845BC}" type="pres">
      <dgm:prSet presAssocID="{E4B594A7-E809-F241-A961-A4653AB7D370}" presName="sibTrans" presStyleLbl="sibTrans2D1" presStyleIdx="1" presStyleCnt="10"/>
      <dgm:spPr/>
    </dgm:pt>
    <dgm:pt modelId="{4CEABD40-76C3-BC44-B656-C6013AB26B94}" type="pres">
      <dgm:prSet presAssocID="{E4B594A7-E809-F241-A961-A4653AB7D370}" presName="connectorText" presStyleLbl="sibTrans2D1" presStyleIdx="1" presStyleCnt="10"/>
      <dgm:spPr/>
    </dgm:pt>
    <dgm:pt modelId="{1E116C2F-D33F-BC4C-822F-D79FE4BBE328}" type="pres">
      <dgm:prSet presAssocID="{81484893-BE95-5248-BE81-61A9FA04DB62}" presName="node" presStyleLbl="node1" presStyleIdx="2" presStyleCnt="10">
        <dgm:presLayoutVars>
          <dgm:bulletEnabled val="1"/>
        </dgm:presLayoutVars>
      </dgm:prSet>
      <dgm:spPr/>
    </dgm:pt>
    <dgm:pt modelId="{906BF31C-9E3E-AF47-8E22-DAF590F6BD39}" type="pres">
      <dgm:prSet presAssocID="{70F5D8AF-BB3E-8148-AD1B-28B2D9FA72B0}" presName="sibTrans" presStyleLbl="sibTrans2D1" presStyleIdx="2" presStyleCnt="10"/>
      <dgm:spPr/>
    </dgm:pt>
    <dgm:pt modelId="{39D2B7DA-9AF9-CC45-8243-B976C0D25DC5}" type="pres">
      <dgm:prSet presAssocID="{70F5D8AF-BB3E-8148-AD1B-28B2D9FA72B0}" presName="connectorText" presStyleLbl="sibTrans2D1" presStyleIdx="2" presStyleCnt="10"/>
      <dgm:spPr/>
    </dgm:pt>
    <dgm:pt modelId="{96067272-5DAD-D145-BC43-32488C046E18}" type="pres">
      <dgm:prSet presAssocID="{F7D14AD0-0EB4-D145-B649-73E9CEC73AA4}" presName="node" presStyleLbl="node1" presStyleIdx="3" presStyleCnt="10">
        <dgm:presLayoutVars>
          <dgm:bulletEnabled val="1"/>
        </dgm:presLayoutVars>
      </dgm:prSet>
      <dgm:spPr/>
    </dgm:pt>
    <dgm:pt modelId="{B2DF868C-D5F8-E34C-8043-6458BCC87D40}" type="pres">
      <dgm:prSet presAssocID="{2F480DED-7DFC-A848-845B-E4AAB1B432CF}" presName="sibTrans" presStyleLbl="sibTrans2D1" presStyleIdx="3" presStyleCnt="10"/>
      <dgm:spPr/>
    </dgm:pt>
    <dgm:pt modelId="{4F8FCC6E-23A7-B849-9811-1ACA64C006D6}" type="pres">
      <dgm:prSet presAssocID="{2F480DED-7DFC-A848-845B-E4AAB1B432CF}" presName="connectorText" presStyleLbl="sibTrans2D1" presStyleIdx="3" presStyleCnt="10"/>
      <dgm:spPr/>
    </dgm:pt>
    <dgm:pt modelId="{9BEDE616-6423-9947-94E5-B5B492FCDD0B}" type="pres">
      <dgm:prSet presAssocID="{C1D0E828-E69F-AB49-8704-C7558E87059D}" presName="node" presStyleLbl="node1" presStyleIdx="4" presStyleCnt="10">
        <dgm:presLayoutVars>
          <dgm:bulletEnabled val="1"/>
        </dgm:presLayoutVars>
      </dgm:prSet>
      <dgm:spPr/>
    </dgm:pt>
    <dgm:pt modelId="{D89257BD-FC75-2546-A3E8-E118BCA8955F}" type="pres">
      <dgm:prSet presAssocID="{19370C98-AAE6-2A48-8E93-9B66E2C2D00A}" presName="sibTrans" presStyleLbl="sibTrans2D1" presStyleIdx="4" presStyleCnt="10"/>
      <dgm:spPr/>
    </dgm:pt>
    <dgm:pt modelId="{1145DEDB-F31F-3141-B602-CEDFECE4D7BC}" type="pres">
      <dgm:prSet presAssocID="{19370C98-AAE6-2A48-8E93-9B66E2C2D00A}" presName="connectorText" presStyleLbl="sibTrans2D1" presStyleIdx="4" presStyleCnt="10"/>
      <dgm:spPr/>
    </dgm:pt>
    <dgm:pt modelId="{E109454D-7708-664D-A8DF-93369CEF995D}" type="pres">
      <dgm:prSet presAssocID="{B65FA6A7-F37C-1C47-B551-C06A3F37FE9A}" presName="node" presStyleLbl="node1" presStyleIdx="5" presStyleCnt="10">
        <dgm:presLayoutVars>
          <dgm:bulletEnabled val="1"/>
        </dgm:presLayoutVars>
      </dgm:prSet>
      <dgm:spPr/>
    </dgm:pt>
    <dgm:pt modelId="{AD8627B1-D137-F349-81FB-1FCE8BDA9A0C}" type="pres">
      <dgm:prSet presAssocID="{7520822E-37E7-D043-A0E6-AD58834FAB36}" presName="sibTrans" presStyleLbl="sibTrans2D1" presStyleIdx="5" presStyleCnt="10"/>
      <dgm:spPr/>
    </dgm:pt>
    <dgm:pt modelId="{3FBF9139-EE88-A74A-9FBD-ACB468ACDD48}" type="pres">
      <dgm:prSet presAssocID="{7520822E-37E7-D043-A0E6-AD58834FAB36}" presName="connectorText" presStyleLbl="sibTrans2D1" presStyleIdx="5" presStyleCnt="10"/>
      <dgm:spPr/>
    </dgm:pt>
    <dgm:pt modelId="{2B2ADC3E-8D14-0645-9B56-F4E304D114B8}" type="pres">
      <dgm:prSet presAssocID="{0F7EA21B-D505-4A43-ABFE-E92E898648BF}" presName="node" presStyleLbl="node1" presStyleIdx="6" presStyleCnt="10">
        <dgm:presLayoutVars>
          <dgm:bulletEnabled val="1"/>
        </dgm:presLayoutVars>
      </dgm:prSet>
      <dgm:spPr/>
    </dgm:pt>
    <dgm:pt modelId="{0672DA65-9722-E64A-8AAD-08FCEC096B1B}" type="pres">
      <dgm:prSet presAssocID="{C4F9EA15-0823-2741-A68C-63133BAC7A81}" presName="sibTrans" presStyleLbl="sibTrans2D1" presStyleIdx="6" presStyleCnt="10"/>
      <dgm:spPr/>
    </dgm:pt>
    <dgm:pt modelId="{5ECEC63F-47F5-5946-A09D-46F7A0B1D9B8}" type="pres">
      <dgm:prSet presAssocID="{C4F9EA15-0823-2741-A68C-63133BAC7A81}" presName="connectorText" presStyleLbl="sibTrans2D1" presStyleIdx="6" presStyleCnt="10"/>
      <dgm:spPr/>
    </dgm:pt>
    <dgm:pt modelId="{67E2E9C2-53FA-0344-BEEE-FAE45CE8E7C6}" type="pres">
      <dgm:prSet presAssocID="{48943BFE-DC07-CE4A-AB23-022A0064FD17}" presName="node" presStyleLbl="node1" presStyleIdx="7" presStyleCnt="10">
        <dgm:presLayoutVars>
          <dgm:bulletEnabled val="1"/>
        </dgm:presLayoutVars>
      </dgm:prSet>
      <dgm:spPr/>
    </dgm:pt>
    <dgm:pt modelId="{65277A2D-C8FB-5241-8C09-8E6F224B1DFC}" type="pres">
      <dgm:prSet presAssocID="{7B613CB6-6AAC-2C42-854A-30DC2A0BCD87}" presName="sibTrans" presStyleLbl="sibTrans2D1" presStyleIdx="7" presStyleCnt="10"/>
      <dgm:spPr/>
    </dgm:pt>
    <dgm:pt modelId="{32EFBDD6-EADA-8442-B6EA-6705781FFF81}" type="pres">
      <dgm:prSet presAssocID="{7B613CB6-6AAC-2C42-854A-30DC2A0BCD87}" presName="connectorText" presStyleLbl="sibTrans2D1" presStyleIdx="7" presStyleCnt="10"/>
      <dgm:spPr/>
    </dgm:pt>
    <dgm:pt modelId="{7F3E38D5-EC66-2F4F-9514-E7C4CE8581F6}" type="pres">
      <dgm:prSet presAssocID="{F45BB986-3576-1841-881A-FDB72E6B1F13}" presName="node" presStyleLbl="node1" presStyleIdx="8" presStyleCnt="10">
        <dgm:presLayoutVars>
          <dgm:bulletEnabled val="1"/>
        </dgm:presLayoutVars>
      </dgm:prSet>
      <dgm:spPr/>
    </dgm:pt>
    <dgm:pt modelId="{AF28DFA6-191E-7D4F-903B-11021284C18C}" type="pres">
      <dgm:prSet presAssocID="{6D70FBA8-0737-7948-A32A-64BE80BFF191}" presName="sibTrans" presStyleLbl="sibTrans2D1" presStyleIdx="8" presStyleCnt="10"/>
      <dgm:spPr/>
    </dgm:pt>
    <dgm:pt modelId="{AEF238D8-7220-F74D-B24F-796BE48F8138}" type="pres">
      <dgm:prSet presAssocID="{6D70FBA8-0737-7948-A32A-64BE80BFF191}" presName="connectorText" presStyleLbl="sibTrans2D1" presStyleIdx="8" presStyleCnt="10"/>
      <dgm:spPr/>
    </dgm:pt>
    <dgm:pt modelId="{19C34623-9894-0245-9D11-6AC3A4F26B56}" type="pres">
      <dgm:prSet presAssocID="{F3AC7512-D6D3-BA4B-968E-D7F83EF7E1B9}" presName="node" presStyleLbl="node1" presStyleIdx="9" presStyleCnt="10">
        <dgm:presLayoutVars>
          <dgm:bulletEnabled val="1"/>
        </dgm:presLayoutVars>
      </dgm:prSet>
      <dgm:spPr/>
    </dgm:pt>
    <dgm:pt modelId="{33A674CD-93F9-124A-8C11-63D35044B706}" type="pres">
      <dgm:prSet presAssocID="{8F9A2CBC-39D4-8F4C-8F1B-C0607344B6BA}" presName="sibTrans" presStyleLbl="sibTrans2D1" presStyleIdx="9" presStyleCnt="10"/>
      <dgm:spPr/>
    </dgm:pt>
    <dgm:pt modelId="{BEB19DFB-D6EF-CC4B-83F3-45EB9B2C6BD7}" type="pres">
      <dgm:prSet presAssocID="{8F9A2CBC-39D4-8F4C-8F1B-C0607344B6BA}" presName="connectorText" presStyleLbl="sibTrans2D1" presStyleIdx="9" presStyleCnt="10"/>
      <dgm:spPr/>
    </dgm:pt>
  </dgm:ptLst>
  <dgm:cxnLst>
    <dgm:cxn modelId="{F1C59A01-9870-2541-B958-A808E5CB18AC}" type="presOf" srcId="{81484893-BE95-5248-BE81-61A9FA04DB62}" destId="{1E116C2F-D33F-BC4C-822F-D79FE4BBE328}" srcOrd="0" destOrd="0" presId="urn:microsoft.com/office/officeart/2005/8/layout/cycle2"/>
    <dgm:cxn modelId="{5AF1680D-3B29-D641-9E53-9F0FD738F51E}" type="presOf" srcId="{E4B594A7-E809-F241-A961-A4653AB7D370}" destId="{4CEABD40-76C3-BC44-B656-C6013AB26B94}" srcOrd="1" destOrd="0" presId="urn:microsoft.com/office/officeart/2005/8/layout/cycle2"/>
    <dgm:cxn modelId="{A37AD420-BB19-0140-B76E-58CA0EA970AC}" type="presOf" srcId="{70F5D8AF-BB3E-8148-AD1B-28B2D9FA72B0}" destId="{906BF31C-9E3E-AF47-8E22-DAF590F6BD39}" srcOrd="0" destOrd="0" presId="urn:microsoft.com/office/officeart/2005/8/layout/cycle2"/>
    <dgm:cxn modelId="{C9D4C824-A01D-1240-9670-2178BFFD13C5}" type="presOf" srcId="{8F9A2CBC-39D4-8F4C-8F1B-C0607344B6BA}" destId="{33A674CD-93F9-124A-8C11-63D35044B706}" srcOrd="0" destOrd="0" presId="urn:microsoft.com/office/officeart/2005/8/layout/cycle2"/>
    <dgm:cxn modelId="{BBD67B26-A045-474C-B31E-266CE94C0B21}" type="presOf" srcId="{48943BFE-DC07-CE4A-AB23-022A0064FD17}" destId="{67E2E9C2-53FA-0344-BEEE-FAE45CE8E7C6}" srcOrd="0" destOrd="0" presId="urn:microsoft.com/office/officeart/2005/8/layout/cycle2"/>
    <dgm:cxn modelId="{3D05842A-D0DB-F44C-94BA-D660693D498A}" type="presOf" srcId="{2F480DED-7DFC-A848-845B-E4AAB1B432CF}" destId="{4F8FCC6E-23A7-B849-9811-1ACA64C006D6}"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3" destOrd="0" parTransId="{EFA6EC15-651D-1842-AC9F-E261CC336AE5}" sibTransId="{2F480DED-7DFC-A848-845B-E4AAB1B432CF}"/>
    <dgm:cxn modelId="{4C0CB145-35DF-2B44-B939-0C74176594F9}" type="presOf" srcId="{7B613CB6-6AAC-2C42-854A-30DC2A0BCD87}" destId="{32EFBDD6-EADA-8442-B6EA-6705781FFF81}" srcOrd="1" destOrd="0" presId="urn:microsoft.com/office/officeart/2005/8/layout/cycle2"/>
    <dgm:cxn modelId="{7A8D744B-10D9-8D42-B2C1-677CF9836A01}" type="presOf" srcId="{C4F9EA15-0823-2741-A68C-63133BAC7A81}" destId="{0672DA65-9722-E64A-8AAD-08FCEC096B1B}" srcOrd="0" destOrd="0" presId="urn:microsoft.com/office/officeart/2005/8/layout/cycle2"/>
    <dgm:cxn modelId="{1D9F5957-40BA-AA49-A6F1-60E283B23E70}" srcId="{E071E966-4F09-B243-97BE-556E1760A8D4}" destId="{35FA0997-8B91-A64C-8F79-8A9A8431B1D1}" srcOrd="0" destOrd="0" parTransId="{98911EA7-96B9-2D4E-A712-4586CC8F1532}" sibTransId="{4BDD796D-0D16-7845-B1BA-FC826B194C91}"/>
    <dgm:cxn modelId="{A24C5A58-A537-0742-8C13-E17280D1392A}" type="presOf" srcId="{F7D14AD0-0EB4-D145-B649-73E9CEC73AA4}" destId="{96067272-5DAD-D145-BC43-32488C046E18}" srcOrd="0" destOrd="0" presId="urn:microsoft.com/office/officeart/2005/8/layout/cycle2"/>
    <dgm:cxn modelId="{F791235A-EBA6-1A47-98D9-A15BD4289D72}" type="presOf" srcId="{66CFC5FA-9CCC-FE44-A859-E8E1A1A63942}" destId="{BCCD6CCF-E323-6A49-A44E-B57CFF52600E}" srcOrd="0" destOrd="0" presId="urn:microsoft.com/office/officeart/2005/8/layout/cycle2"/>
    <dgm:cxn modelId="{04B2665F-6CB7-5F4E-A859-76D859025890}" type="presOf" srcId="{6D70FBA8-0737-7948-A32A-64BE80BFF191}" destId="{AEF238D8-7220-F74D-B24F-796BE48F8138}" srcOrd="1" destOrd="0" presId="urn:microsoft.com/office/officeart/2005/8/layout/cycle2"/>
    <dgm:cxn modelId="{30FE7562-EB85-9A42-A600-FF7000B9461A}" type="presOf" srcId="{F3AC7512-D6D3-BA4B-968E-D7F83EF7E1B9}" destId="{19C34623-9894-0245-9D11-6AC3A4F26B56}" srcOrd="0" destOrd="0" presId="urn:microsoft.com/office/officeart/2005/8/layout/cycle2"/>
    <dgm:cxn modelId="{6EBD5765-5F17-F940-B254-E547232D5D3D}" type="presOf" srcId="{19370C98-AAE6-2A48-8E93-9B66E2C2D00A}" destId="{1145DEDB-F31F-3141-B602-CEDFECE4D7BC}" srcOrd="1" destOrd="0" presId="urn:microsoft.com/office/officeart/2005/8/layout/cycle2"/>
    <dgm:cxn modelId="{E980766A-1737-BD45-9A30-9E6C431DF684}" type="presOf" srcId="{0F7EA21B-D505-4A43-ABFE-E92E898648BF}" destId="{2B2ADC3E-8D14-0645-9B56-F4E304D114B8}" srcOrd="0" destOrd="0" presId="urn:microsoft.com/office/officeart/2005/8/layout/cycle2"/>
    <dgm:cxn modelId="{F78D116F-0F8F-E943-8F41-94E4AA06C6B8}" type="presOf" srcId="{35FA0997-8B91-A64C-8F79-8A9A8431B1D1}" destId="{FF9323F4-3F6C-D942-84C6-1577A72D894E}" srcOrd="0" destOrd="0" presId="urn:microsoft.com/office/officeart/2005/8/layout/cycle2"/>
    <dgm:cxn modelId="{C870D376-535C-DA41-8516-19C0FCE18427}" type="presOf" srcId="{E4B594A7-E809-F241-A961-A4653AB7D370}" destId="{9294351F-0469-B948-95D1-A697904845BC}" srcOrd="0" destOrd="0" presId="urn:microsoft.com/office/officeart/2005/8/layout/cycle2"/>
    <dgm:cxn modelId="{DC1BC381-2087-494A-AAF7-D84AFD77249E}" type="presOf" srcId="{19370C98-AAE6-2A48-8E93-9B66E2C2D00A}" destId="{D89257BD-FC75-2546-A3E8-E118BCA8955F}" srcOrd="0" destOrd="0" presId="urn:microsoft.com/office/officeart/2005/8/layout/cycle2"/>
    <dgm:cxn modelId="{48467F84-7B5B-0742-9ACD-D5E7A90075E4}" type="presOf" srcId="{7520822E-37E7-D043-A0E6-AD58834FAB36}" destId="{AD8627B1-D137-F349-81FB-1FCE8BDA9A0C}" srcOrd="0" destOrd="0" presId="urn:microsoft.com/office/officeart/2005/8/layout/cycle2"/>
    <dgm:cxn modelId="{CABC209A-F50B-684B-B7DF-7DAA3D5CED3A}" srcId="{E071E966-4F09-B243-97BE-556E1760A8D4}" destId="{F45BB986-3576-1841-881A-FDB72E6B1F13}" srcOrd="8" destOrd="0" parTransId="{730BBF69-ABCB-034D-B678-D3FB03B21B67}" sibTransId="{6D70FBA8-0737-7948-A32A-64BE80BFF191}"/>
    <dgm:cxn modelId="{F0EBFC9B-31A0-6048-8573-31027E4CB28F}" type="presOf" srcId="{C4F9EA15-0823-2741-A68C-63133BAC7A81}" destId="{5ECEC63F-47F5-5946-A09D-46F7A0B1D9B8}" srcOrd="1" destOrd="0" presId="urn:microsoft.com/office/officeart/2005/8/layout/cycle2"/>
    <dgm:cxn modelId="{9F3F38A2-085D-7F4F-B246-834B8409165A}" type="presOf" srcId="{4BDD796D-0D16-7845-B1BA-FC826B194C91}" destId="{3CC01362-6EC4-C748-BA6D-A4DE5035FB7E}" srcOrd="0" destOrd="0" presId="urn:microsoft.com/office/officeart/2005/8/layout/cycle2"/>
    <dgm:cxn modelId="{B7258FA3-2792-B94B-A263-BE17578A9667}" type="presOf" srcId="{B65FA6A7-F37C-1C47-B551-C06A3F37FE9A}" destId="{E109454D-7708-664D-A8DF-93369CEF995D}" srcOrd="0" destOrd="0" presId="urn:microsoft.com/office/officeart/2005/8/layout/cycle2"/>
    <dgm:cxn modelId="{5FC136A6-A7A1-3542-B9E9-4277EB594116}" srcId="{E071E966-4F09-B243-97BE-556E1760A8D4}" destId="{66CFC5FA-9CCC-FE44-A859-E8E1A1A63942}" srcOrd="1" destOrd="0" parTransId="{BD8A3DA6-8120-3D44-83AF-74E667F860C9}" sibTransId="{E4B594A7-E809-F241-A961-A4653AB7D370}"/>
    <dgm:cxn modelId="{605E13A7-3D5E-7745-AA97-1B4B49DA5B84}" type="presOf" srcId="{6D70FBA8-0737-7948-A32A-64BE80BFF191}" destId="{AF28DFA6-191E-7D4F-903B-11021284C18C}" srcOrd="0" destOrd="0" presId="urn:microsoft.com/office/officeart/2005/8/layout/cycle2"/>
    <dgm:cxn modelId="{D74405AF-BBA0-5A43-A097-A4F24A3AAFCA}" type="presOf" srcId="{C1D0E828-E69F-AB49-8704-C7558E87059D}" destId="{9BEDE616-6423-9947-94E5-B5B492FCDD0B}" srcOrd="0" destOrd="0" presId="urn:microsoft.com/office/officeart/2005/8/layout/cycle2"/>
    <dgm:cxn modelId="{F76A9DBA-3F8D-D64F-9A3A-F8005D38929D}" srcId="{E071E966-4F09-B243-97BE-556E1760A8D4}" destId="{B65FA6A7-F37C-1C47-B551-C06A3F37FE9A}" srcOrd="5" destOrd="0" parTransId="{C7FD8180-C431-3740-8CC1-A32FB61CB4BB}" sibTransId="{7520822E-37E7-D043-A0E6-AD58834FAB36}"/>
    <dgm:cxn modelId="{28C5A7BC-8876-C64C-9678-38EE54DF3B0B}" srcId="{E071E966-4F09-B243-97BE-556E1760A8D4}" destId="{48943BFE-DC07-CE4A-AB23-022A0064FD17}" srcOrd="7" destOrd="0" parTransId="{F61A88C0-8A88-1B41-ACFD-41789E6CD197}" sibTransId="{7B613CB6-6AAC-2C42-854A-30DC2A0BCD87}"/>
    <dgm:cxn modelId="{7D9BADBF-DE54-7645-A282-A2D0362734B9}" srcId="{E071E966-4F09-B243-97BE-556E1760A8D4}" destId="{0F7EA21B-D505-4A43-ABFE-E92E898648BF}" srcOrd="6" destOrd="0" parTransId="{D9D7212D-27E8-D64B-9F55-E67E15578375}" sibTransId="{C4F9EA15-0823-2741-A68C-63133BAC7A81}"/>
    <dgm:cxn modelId="{2D442BC5-847B-DC4D-A261-8F958A081786}"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2" destOrd="0" parTransId="{6A088EEF-778D-0D4B-9285-8E8CBBEEAB1C}" sibTransId="{70F5D8AF-BB3E-8148-AD1B-28B2D9FA72B0}"/>
    <dgm:cxn modelId="{D478BCCC-3F08-2644-9CD8-EB6D81EABFF8}" type="presOf" srcId="{2F480DED-7DFC-A848-845B-E4AAB1B432CF}" destId="{B2DF868C-D5F8-E34C-8043-6458BCC87D40}" srcOrd="0" destOrd="0" presId="urn:microsoft.com/office/officeart/2005/8/layout/cycle2"/>
    <dgm:cxn modelId="{F4668FD3-942C-744D-935C-03824FB7EA23}" type="presOf" srcId="{F45BB986-3576-1841-881A-FDB72E6B1F13}" destId="{7F3E38D5-EC66-2F4F-9514-E7C4CE8581F6}" srcOrd="0" destOrd="0" presId="urn:microsoft.com/office/officeart/2005/8/layout/cycle2"/>
    <dgm:cxn modelId="{B715BEDF-F299-0D46-8D8C-E87DDC130B45}" type="presOf" srcId="{7520822E-37E7-D043-A0E6-AD58834FAB36}" destId="{3FBF9139-EE88-A74A-9FBD-ACB468ACDD48}" srcOrd="1" destOrd="0" presId="urn:microsoft.com/office/officeart/2005/8/layout/cycle2"/>
    <dgm:cxn modelId="{426487E3-BF84-0545-9234-13339EF94DA5}" type="presOf" srcId="{70F5D8AF-BB3E-8148-AD1B-28B2D9FA72B0}" destId="{39D2B7DA-9AF9-CC45-8243-B976C0D25DC5}" srcOrd="1" destOrd="0" presId="urn:microsoft.com/office/officeart/2005/8/layout/cycle2"/>
    <dgm:cxn modelId="{CBAC67E8-D95C-5543-A42D-A8601DE8EA42}" srcId="{E071E966-4F09-B243-97BE-556E1760A8D4}" destId="{F3AC7512-D6D3-BA4B-968E-D7F83EF7E1B9}" srcOrd="9" destOrd="0" parTransId="{CFD0D901-11DA-964A-BCEE-173824002025}" sibTransId="{8F9A2CBC-39D4-8F4C-8F1B-C0607344B6BA}"/>
    <dgm:cxn modelId="{1FE371E8-D5FC-D149-8038-41593D544C34}" type="presOf" srcId="{8F9A2CBC-39D4-8F4C-8F1B-C0607344B6BA}" destId="{BEB19DFB-D6EF-CC4B-83F3-45EB9B2C6BD7}" srcOrd="1" destOrd="0" presId="urn:microsoft.com/office/officeart/2005/8/layout/cycle2"/>
    <dgm:cxn modelId="{1200FDFB-43B1-114A-A3C2-939827290B05}" srcId="{E071E966-4F09-B243-97BE-556E1760A8D4}" destId="{C1D0E828-E69F-AB49-8704-C7558E87059D}" srcOrd="4" destOrd="0" parTransId="{61A6962D-8016-E746-906C-401520EAB188}" sibTransId="{19370C98-AAE6-2A48-8E93-9B66E2C2D00A}"/>
    <dgm:cxn modelId="{8A3514FD-9C1A-CD40-B1CB-0B0F7EB2C1BD}" type="presOf" srcId="{4BDD796D-0D16-7845-B1BA-FC826B194C91}" destId="{866340A2-233F-804F-817E-B782700A6F60}" srcOrd="1" destOrd="0" presId="urn:microsoft.com/office/officeart/2005/8/layout/cycle2"/>
    <dgm:cxn modelId="{F4D801A9-A5FB-F246-AFB6-9FD0A75F812A}" type="presParOf" srcId="{CC4CD2DD-DF66-A447-A7AC-26726A016E17}" destId="{FF9323F4-3F6C-D942-84C6-1577A72D894E}" srcOrd="0" destOrd="0" presId="urn:microsoft.com/office/officeart/2005/8/layout/cycle2"/>
    <dgm:cxn modelId="{85D58BA5-3CA8-E04F-AFEE-E78FE3778854}" type="presParOf" srcId="{CC4CD2DD-DF66-A447-A7AC-26726A016E17}" destId="{3CC01362-6EC4-C748-BA6D-A4DE5035FB7E}" srcOrd="1" destOrd="0" presId="urn:microsoft.com/office/officeart/2005/8/layout/cycle2"/>
    <dgm:cxn modelId="{71123709-BD4C-0843-A3F6-B42BE403C913}" type="presParOf" srcId="{3CC01362-6EC4-C748-BA6D-A4DE5035FB7E}" destId="{866340A2-233F-804F-817E-B782700A6F60}" srcOrd="0" destOrd="0" presId="urn:microsoft.com/office/officeart/2005/8/layout/cycle2"/>
    <dgm:cxn modelId="{E2986A63-F62E-2F44-B7FC-479F1E1067A5}" type="presParOf" srcId="{CC4CD2DD-DF66-A447-A7AC-26726A016E17}" destId="{BCCD6CCF-E323-6A49-A44E-B57CFF52600E}" srcOrd="2" destOrd="0" presId="urn:microsoft.com/office/officeart/2005/8/layout/cycle2"/>
    <dgm:cxn modelId="{66B73AC2-87F9-084E-814A-B5BC2256B1DF}" type="presParOf" srcId="{CC4CD2DD-DF66-A447-A7AC-26726A016E17}" destId="{9294351F-0469-B948-95D1-A697904845BC}" srcOrd="3" destOrd="0" presId="urn:microsoft.com/office/officeart/2005/8/layout/cycle2"/>
    <dgm:cxn modelId="{A27D8AD9-86C0-1242-9075-C1B488C66F4B}" type="presParOf" srcId="{9294351F-0469-B948-95D1-A697904845BC}" destId="{4CEABD40-76C3-BC44-B656-C6013AB26B94}" srcOrd="0" destOrd="0" presId="urn:microsoft.com/office/officeart/2005/8/layout/cycle2"/>
    <dgm:cxn modelId="{DF9EA3E8-04A2-834C-8AD1-BB9BA4D13B90}" type="presParOf" srcId="{CC4CD2DD-DF66-A447-A7AC-26726A016E17}" destId="{1E116C2F-D33F-BC4C-822F-D79FE4BBE328}" srcOrd="4" destOrd="0" presId="urn:microsoft.com/office/officeart/2005/8/layout/cycle2"/>
    <dgm:cxn modelId="{B428D235-20C2-B24E-A27D-A2664AA9C244}" type="presParOf" srcId="{CC4CD2DD-DF66-A447-A7AC-26726A016E17}" destId="{906BF31C-9E3E-AF47-8E22-DAF590F6BD39}" srcOrd="5" destOrd="0" presId="urn:microsoft.com/office/officeart/2005/8/layout/cycle2"/>
    <dgm:cxn modelId="{B580A36A-7755-024D-AFED-3B68909AAF91}" type="presParOf" srcId="{906BF31C-9E3E-AF47-8E22-DAF590F6BD39}" destId="{39D2B7DA-9AF9-CC45-8243-B976C0D25DC5}" srcOrd="0" destOrd="0" presId="urn:microsoft.com/office/officeart/2005/8/layout/cycle2"/>
    <dgm:cxn modelId="{D734E2D7-5164-7048-92D8-C06614B6236D}" type="presParOf" srcId="{CC4CD2DD-DF66-A447-A7AC-26726A016E17}" destId="{96067272-5DAD-D145-BC43-32488C046E18}" srcOrd="6" destOrd="0" presId="urn:microsoft.com/office/officeart/2005/8/layout/cycle2"/>
    <dgm:cxn modelId="{CD79A1D6-91E0-5144-A69E-5C42C22909D2}" type="presParOf" srcId="{CC4CD2DD-DF66-A447-A7AC-26726A016E17}" destId="{B2DF868C-D5F8-E34C-8043-6458BCC87D40}" srcOrd="7" destOrd="0" presId="urn:microsoft.com/office/officeart/2005/8/layout/cycle2"/>
    <dgm:cxn modelId="{D5233A40-AEB7-AB47-9542-B81B47B89A46}" type="presParOf" srcId="{B2DF868C-D5F8-E34C-8043-6458BCC87D40}" destId="{4F8FCC6E-23A7-B849-9811-1ACA64C006D6}" srcOrd="0" destOrd="0" presId="urn:microsoft.com/office/officeart/2005/8/layout/cycle2"/>
    <dgm:cxn modelId="{6DDC8F6C-3DBD-F841-A681-B52C0F1C6F3E}" type="presParOf" srcId="{CC4CD2DD-DF66-A447-A7AC-26726A016E17}" destId="{9BEDE616-6423-9947-94E5-B5B492FCDD0B}" srcOrd="8" destOrd="0" presId="urn:microsoft.com/office/officeart/2005/8/layout/cycle2"/>
    <dgm:cxn modelId="{D38B8DF4-0A61-DB41-8A4F-84C3648764A4}" type="presParOf" srcId="{CC4CD2DD-DF66-A447-A7AC-26726A016E17}" destId="{D89257BD-FC75-2546-A3E8-E118BCA8955F}" srcOrd="9" destOrd="0" presId="urn:microsoft.com/office/officeart/2005/8/layout/cycle2"/>
    <dgm:cxn modelId="{33484154-01ED-EE42-960E-8FD48FC9DD0A}" type="presParOf" srcId="{D89257BD-FC75-2546-A3E8-E118BCA8955F}" destId="{1145DEDB-F31F-3141-B602-CEDFECE4D7BC}" srcOrd="0" destOrd="0" presId="urn:microsoft.com/office/officeart/2005/8/layout/cycle2"/>
    <dgm:cxn modelId="{0ABF108E-DE2C-4B49-9A9B-0076D70DD500}" type="presParOf" srcId="{CC4CD2DD-DF66-A447-A7AC-26726A016E17}" destId="{E109454D-7708-664D-A8DF-93369CEF995D}" srcOrd="10" destOrd="0" presId="urn:microsoft.com/office/officeart/2005/8/layout/cycle2"/>
    <dgm:cxn modelId="{D4DDA7AC-1B87-564B-B7B1-E73DD962728F}" type="presParOf" srcId="{CC4CD2DD-DF66-A447-A7AC-26726A016E17}" destId="{AD8627B1-D137-F349-81FB-1FCE8BDA9A0C}" srcOrd="11" destOrd="0" presId="urn:microsoft.com/office/officeart/2005/8/layout/cycle2"/>
    <dgm:cxn modelId="{7F8522D8-8DC9-5D48-85C4-E96A2D5A2EF4}" type="presParOf" srcId="{AD8627B1-D137-F349-81FB-1FCE8BDA9A0C}" destId="{3FBF9139-EE88-A74A-9FBD-ACB468ACDD48}" srcOrd="0" destOrd="0" presId="urn:microsoft.com/office/officeart/2005/8/layout/cycle2"/>
    <dgm:cxn modelId="{0FEE5560-A3F3-D442-BF6B-FE8F20D58A15}" type="presParOf" srcId="{CC4CD2DD-DF66-A447-A7AC-26726A016E17}" destId="{2B2ADC3E-8D14-0645-9B56-F4E304D114B8}" srcOrd="12" destOrd="0" presId="urn:microsoft.com/office/officeart/2005/8/layout/cycle2"/>
    <dgm:cxn modelId="{BD7E2906-CB72-BD44-806C-D431FDC083D9}" type="presParOf" srcId="{CC4CD2DD-DF66-A447-A7AC-26726A016E17}" destId="{0672DA65-9722-E64A-8AAD-08FCEC096B1B}" srcOrd="13" destOrd="0" presId="urn:microsoft.com/office/officeart/2005/8/layout/cycle2"/>
    <dgm:cxn modelId="{D822688D-5CED-C543-84F3-D3277987F437}" type="presParOf" srcId="{0672DA65-9722-E64A-8AAD-08FCEC096B1B}" destId="{5ECEC63F-47F5-5946-A09D-46F7A0B1D9B8}" srcOrd="0" destOrd="0" presId="urn:microsoft.com/office/officeart/2005/8/layout/cycle2"/>
    <dgm:cxn modelId="{76AA393A-1344-4049-B083-7DF5D073D933}" type="presParOf" srcId="{CC4CD2DD-DF66-A447-A7AC-26726A016E17}" destId="{67E2E9C2-53FA-0344-BEEE-FAE45CE8E7C6}" srcOrd="14" destOrd="0" presId="urn:microsoft.com/office/officeart/2005/8/layout/cycle2"/>
    <dgm:cxn modelId="{75EADF90-5AC6-8E4B-B334-7E4857C8404D}" type="presParOf" srcId="{CC4CD2DD-DF66-A447-A7AC-26726A016E17}" destId="{65277A2D-C8FB-5241-8C09-8E6F224B1DFC}" srcOrd="15" destOrd="0" presId="urn:microsoft.com/office/officeart/2005/8/layout/cycle2"/>
    <dgm:cxn modelId="{33D1023C-7F46-4F46-86F0-0DAB6AB7D4A8}" type="presParOf" srcId="{65277A2D-C8FB-5241-8C09-8E6F224B1DFC}" destId="{32EFBDD6-EADA-8442-B6EA-6705781FFF81}" srcOrd="0" destOrd="0" presId="urn:microsoft.com/office/officeart/2005/8/layout/cycle2"/>
    <dgm:cxn modelId="{23C5C0D3-4767-164A-A1F6-132140135EDE}" type="presParOf" srcId="{CC4CD2DD-DF66-A447-A7AC-26726A016E17}" destId="{7F3E38D5-EC66-2F4F-9514-E7C4CE8581F6}" srcOrd="16" destOrd="0" presId="urn:microsoft.com/office/officeart/2005/8/layout/cycle2"/>
    <dgm:cxn modelId="{0858226D-1ABE-9A43-B4D7-19DDCD75C2C4}" type="presParOf" srcId="{CC4CD2DD-DF66-A447-A7AC-26726A016E17}" destId="{AF28DFA6-191E-7D4F-903B-11021284C18C}" srcOrd="17" destOrd="0" presId="urn:microsoft.com/office/officeart/2005/8/layout/cycle2"/>
    <dgm:cxn modelId="{0BC0F7BC-8F45-8F48-924F-8BBCD29DCA4E}" type="presParOf" srcId="{AF28DFA6-191E-7D4F-903B-11021284C18C}" destId="{AEF238D8-7220-F74D-B24F-796BE48F8138}" srcOrd="0" destOrd="0" presId="urn:microsoft.com/office/officeart/2005/8/layout/cycle2"/>
    <dgm:cxn modelId="{46243825-F689-E54D-A4E9-7BF3A8D9A4FC}" type="presParOf" srcId="{CC4CD2DD-DF66-A447-A7AC-26726A016E17}" destId="{19C34623-9894-0245-9D11-6AC3A4F26B56}" srcOrd="18" destOrd="0" presId="urn:microsoft.com/office/officeart/2005/8/layout/cycle2"/>
    <dgm:cxn modelId="{50EB8DD0-8547-5A43-B8A1-847FA5B67D00}" type="presParOf" srcId="{CC4CD2DD-DF66-A447-A7AC-26726A016E17}" destId="{33A674CD-93F9-124A-8C11-63D35044B706}" srcOrd="19" destOrd="0" presId="urn:microsoft.com/office/officeart/2005/8/layout/cycle2"/>
    <dgm:cxn modelId="{92F33EE4-2763-6548-8E76-94B6F53F8D6C}" type="presParOf" srcId="{33A674CD-93F9-124A-8C11-63D35044B706}" destId="{BEB19DFB-D6EF-CC4B-83F3-45EB9B2C6BD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FF9323F4-3F6C-D942-84C6-1577A72D894E}" type="pres">
      <dgm:prSet presAssocID="{35FA0997-8B91-A64C-8F79-8A9A8431B1D1}" presName="node" presStyleLbl="node1" presStyleIdx="0" presStyleCnt="10">
        <dgm:presLayoutVars>
          <dgm:bulletEnabled val="1"/>
        </dgm:presLayoutVars>
      </dgm:prSet>
      <dgm:spPr/>
    </dgm:pt>
    <dgm:pt modelId="{3CC01362-6EC4-C748-BA6D-A4DE5035FB7E}" type="pres">
      <dgm:prSet presAssocID="{4BDD796D-0D16-7845-B1BA-FC826B194C91}" presName="sibTrans" presStyleLbl="sibTrans2D1" presStyleIdx="0" presStyleCnt="10"/>
      <dgm:spPr/>
    </dgm:pt>
    <dgm:pt modelId="{866340A2-233F-804F-817E-B782700A6F60}" type="pres">
      <dgm:prSet presAssocID="{4BDD796D-0D16-7845-B1BA-FC826B194C91}" presName="connectorText" presStyleLbl="sibTrans2D1" presStyleIdx="0" presStyleCnt="10"/>
      <dgm:spPr/>
    </dgm:pt>
    <dgm:pt modelId="{BCCD6CCF-E323-6A49-A44E-B57CFF52600E}" type="pres">
      <dgm:prSet presAssocID="{66CFC5FA-9CCC-FE44-A859-E8E1A1A63942}" presName="node" presStyleLbl="node1" presStyleIdx="1" presStyleCnt="10">
        <dgm:presLayoutVars>
          <dgm:bulletEnabled val="1"/>
        </dgm:presLayoutVars>
      </dgm:prSet>
      <dgm:spPr/>
    </dgm:pt>
    <dgm:pt modelId="{9294351F-0469-B948-95D1-A697904845BC}" type="pres">
      <dgm:prSet presAssocID="{E4B594A7-E809-F241-A961-A4653AB7D370}" presName="sibTrans" presStyleLbl="sibTrans2D1" presStyleIdx="1" presStyleCnt="10"/>
      <dgm:spPr/>
    </dgm:pt>
    <dgm:pt modelId="{4CEABD40-76C3-BC44-B656-C6013AB26B94}" type="pres">
      <dgm:prSet presAssocID="{E4B594A7-E809-F241-A961-A4653AB7D370}" presName="connectorText" presStyleLbl="sibTrans2D1" presStyleIdx="1" presStyleCnt="10"/>
      <dgm:spPr/>
    </dgm:pt>
    <dgm:pt modelId="{1E116C2F-D33F-BC4C-822F-D79FE4BBE328}" type="pres">
      <dgm:prSet presAssocID="{81484893-BE95-5248-BE81-61A9FA04DB62}" presName="node" presStyleLbl="node1" presStyleIdx="2" presStyleCnt="10">
        <dgm:presLayoutVars>
          <dgm:bulletEnabled val="1"/>
        </dgm:presLayoutVars>
      </dgm:prSet>
      <dgm:spPr/>
    </dgm:pt>
    <dgm:pt modelId="{906BF31C-9E3E-AF47-8E22-DAF590F6BD39}" type="pres">
      <dgm:prSet presAssocID="{70F5D8AF-BB3E-8148-AD1B-28B2D9FA72B0}" presName="sibTrans" presStyleLbl="sibTrans2D1" presStyleIdx="2" presStyleCnt="10"/>
      <dgm:spPr/>
    </dgm:pt>
    <dgm:pt modelId="{39D2B7DA-9AF9-CC45-8243-B976C0D25DC5}" type="pres">
      <dgm:prSet presAssocID="{70F5D8AF-BB3E-8148-AD1B-28B2D9FA72B0}" presName="connectorText" presStyleLbl="sibTrans2D1" presStyleIdx="2" presStyleCnt="10"/>
      <dgm:spPr/>
    </dgm:pt>
    <dgm:pt modelId="{96067272-5DAD-D145-BC43-32488C046E18}" type="pres">
      <dgm:prSet presAssocID="{F7D14AD0-0EB4-D145-B649-73E9CEC73AA4}" presName="node" presStyleLbl="node1" presStyleIdx="3" presStyleCnt="10">
        <dgm:presLayoutVars>
          <dgm:bulletEnabled val="1"/>
        </dgm:presLayoutVars>
      </dgm:prSet>
      <dgm:spPr/>
    </dgm:pt>
    <dgm:pt modelId="{B2DF868C-D5F8-E34C-8043-6458BCC87D40}" type="pres">
      <dgm:prSet presAssocID="{2F480DED-7DFC-A848-845B-E4AAB1B432CF}" presName="sibTrans" presStyleLbl="sibTrans2D1" presStyleIdx="3" presStyleCnt="10"/>
      <dgm:spPr/>
    </dgm:pt>
    <dgm:pt modelId="{4F8FCC6E-23A7-B849-9811-1ACA64C006D6}" type="pres">
      <dgm:prSet presAssocID="{2F480DED-7DFC-A848-845B-E4AAB1B432CF}" presName="connectorText" presStyleLbl="sibTrans2D1" presStyleIdx="3" presStyleCnt="10"/>
      <dgm:spPr/>
    </dgm:pt>
    <dgm:pt modelId="{9BEDE616-6423-9947-94E5-B5B492FCDD0B}" type="pres">
      <dgm:prSet presAssocID="{C1D0E828-E69F-AB49-8704-C7558E87059D}" presName="node" presStyleLbl="node1" presStyleIdx="4" presStyleCnt="10">
        <dgm:presLayoutVars>
          <dgm:bulletEnabled val="1"/>
        </dgm:presLayoutVars>
      </dgm:prSet>
      <dgm:spPr/>
    </dgm:pt>
    <dgm:pt modelId="{D89257BD-FC75-2546-A3E8-E118BCA8955F}" type="pres">
      <dgm:prSet presAssocID="{19370C98-AAE6-2A48-8E93-9B66E2C2D00A}" presName="sibTrans" presStyleLbl="sibTrans2D1" presStyleIdx="4" presStyleCnt="10"/>
      <dgm:spPr/>
    </dgm:pt>
    <dgm:pt modelId="{1145DEDB-F31F-3141-B602-CEDFECE4D7BC}" type="pres">
      <dgm:prSet presAssocID="{19370C98-AAE6-2A48-8E93-9B66E2C2D00A}" presName="connectorText" presStyleLbl="sibTrans2D1" presStyleIdx="4" presStyleCnt="10"/>
      <dgm:spPr/>
    </dgm:pt>
    <dgm:pt modelId="{E109454D-7708-664D-A8DF-93369CEF995D}" type="pres">
      <dgm:prSet presAssocID="{B65FA6A7-F37C-1C47-B551-C06A3F37FE9A}" presName="node" presStyleLbl="node1" presStyleIdx="5" presStyleCnt="10">
        <dgm:presLayoutVars>
          <dgm:bulletEnabled val="1"/>
        </dgm:presLayoutVars>
      </dgm:prSet>
      <dgm:spPr/>
    </dgm:pt>
    <dgm:pt modelId="{AD8627B1-D137-F349-81FB-1FCE8BDA9A0C}" type="pres">
      <dgm:prSet presAssocID="{7520822E-37E7-D043-A0E6-AD58834FAB36}" presName="sibTrans" presStyleLbl="sibTrans2D1" presStyleIdx="5" presStyleCnt="10"/>
      <dgm:spPr/>
    </dgm:pt>
    <dgm:pt modelId="{3FBF9139-EE88-A74A-9FBD-ACB468ACDD48}" type="pres">
      <dgm:prSet presAssocID="{7520822E-37E7-D043-A0E6-AD58834FAB36}" presName="connectorText" presStyleLbl="sibTrans2D1" presStyleIdx="5" presStyleCnt="10"/>
      <dgm:spPr/>
    </dgm:pt>
    <dgm:pt modelId="{2B2ADC3E-8D14-0645-9B56-F4E304D114B8}" type="pres">
      <dgm:prSet presAssocID="{0F7EA21B-D505-4A43-ABFE-E92E898648BF}" presName="node" presStyleLbl="node1" presStyleIdx="6" presStyleCnt="10">
        <dgm:presLayoutVars>
          <dgm:bulletEnabled val="1"/>
        </dgm:presLayoutVars>
      </dgm:prSet>
      <dgm:spPr/>
    </dgm:pt>
    <dgm:pt modelId="{0672DA65-9722-E64A-8AAD-08FCEC096B1B}" type="pres">
      <dgm:prSet presAssocID="{C4F9EA15-0823-2741-A68C-63133BAC7A81}" presName="sibTrans" presStyleLbl="sibTrans2D1" presStyleIdx="6" presStyleCnt="10"/>
      <dgm:spPr/>
    </dgm:pt>
    <dgm:pt modelId="{5ECEC63F-47F5-5946-A09D-46F7A0B1D9B8}" type="pres">
      <dgm:prSet presAssocID="{C4F9EA15-0823-2741-A68C-63133BAC7A81}" presName="connectorText" presStyleLbl="sibTrans2D1" presStyleIdx="6" presStyleCnt="10"/>
      <dgm:spPr/>
    </dgm:pt>
    <dgm:pt modelId="{67E2E9C2-53FA-0344-BEEE-FAE45CE8E7C6}" type="pres">
      <dgm:prSet presAssocID="{48943BFE-DC07-CE4A-AB23-022A0064FD17}" presName="node" presStyleLbl="node1" presStyleIdx="7" presStyleCnt="10">
        <dgm:presLayoutVars>
          <dgm:bulletEnabled val="1"/>
        </dgm:presLayoutVars>
      </dgm:prSet>
      <dgm:spPr/>
    </dgm:pt>
    <dgm:pt modelId="{65277A2D-C8FB-5241-8C09-8E6F224B1DFC}" type="pres">
      <dgm:prSet presAssocID="{7B613CB6-6AAC-2C42-854A-30DC2A0BCD87}" presName="sibTrans" presStyleLbl="sibTrans2D1" presStyleIdx="7" presStyleCnt="10"/>
      <dgm:spPr/>
    </dgm:pt>
    <dgm:pt modelId="{32EFBDD6-EADA-8442-B6EA-6705781FFF81}" type="pres">
      <dgm:prSet presAssocID="{7B613CB6-6AAC-2C42-854A-30DC2A0BCD87}" presName="connectorText" presStyleLbl="sibTrans2D1" presStyleIdx="7" presStyleCnt="10"/>
      <dgm:spPr/>
    </dgm:pt>
    <dgm:pt modelId="{7F3E38D5-EC66-2F4F-9514-E7C4CE8581F6}" type="pres">
      <dgm:prSet presAssocID="{F45BB986-3576-1841-881A-FDB72E6B1F13}" presName="node" presStyleLbl="node1" presStyleIdx="8" presStyleCnt="10">
        <dgm:presLayoutVars>
          <dgm:bulletEnabled val="1"/>
        </dgm:presLayoutVars>
      </dgm:prSet>
      <dgm:spPr/>
    </dgm:pt>
    <dgm:pt modelId="{AF28DFA6-191E-7D4F-903B-11021284C18C}" type="pres">
      <dgm:prSet presAssocID="{6D70FBA8-0737-7948-A32A-64BE80BFF191}" presName="sibTrans" presStyleLbl="sibTrans2D1" presStyleIdx="8" presStyleCnt="10"/>
      <dgm:spPr/>
    </dgm:pt>
    <dgm:pt modelId="{AEF238D8-7220-F74D-B24F-796BE48F8138}" type="pres">
      <dgm:prSet presAssocID="{6D70FBA8-0737-7948-A32A-64BE80BFF191}" presName="connectorText" presStyleLbl="sibTrans2D1" presStyleIdx="8" presStyleCnt="10"/>
      <dgm:spPr/>
    </dgm:pt>
    <dgm:pt modelId="{19C34623-9894-0245-9D11-6AC3A4F26B56}" type="pres">
      <dgm:prSet presAssocID="{F3AC7512-D6D3-BA4B-968E-D7F83EF7E1B9}" presName="node" presStyleLbl="node1" presStyleIdx="9" presStyleCnt="10">
        <dgm:presLayoutVars>
          <dgm:bulletEnabled val="1"/>
        </dgm:presLayoutVars>
      </dgm:prSet>
      <dgm:spPr/>
    </dgm:pt>
    <dgm:pt modelId="{33A674CD-93F9-124A-8C11-63D35044B706}" type="pres">
      <dgm:prSet presAssocID="{8F9A2CBC-39D4-8F4C-8F1B-C0607344B6BA}" presName="sibTrans" presStyleLbl="sibTrans2D1" presStyleIdx="9" presStyleCnt="10"/>
      <dgm:spPr/>
    </dgm:pt>
    <dgm:pt modelId="{BEB19DFB-D6EF-CC4B-83F3-45EB9B2C6BD7}" type="pres">
      <dgm:prSet presAssocID="{8F9A2CBC-39D4-8F4C-8F1B-C0607344B6BA}" presName="connectorText" presStyleLbl="sibTrans2D1" presStyleIdx="9" presStyleCnt="10"/>
      <dgm:spPr/>
    </dgm:pt>
  </dgm:ptLst>
  <dgm:cxnLst>
    <dgm:cxn modelId="{F1C59A01-9870-2541-B958-A808E5CB18AC}" type="presOf" srcId="{81484893-BE95-5248-BE81-61A9FA04DB62}" destId="{1E116C2F-D33F-BC4C-822F-D79FE4BBE328}" srcOrd="0" destOrd="0" presId="urn:microsoft.com/office/officeart/2005/8/layout/cycle2"/>
    <dgm:cxn modelId="{5AF1680D-3B29-D641-9E53-9F0FD738F51E}" type="presOf" srcId="{E4B594A7-E809-F241-A961-A4653AB7D370}" destId="{4CEABD40-76C3-BC44-B656-C6013AB26B94}" srcOrd="1" destOrd="0" presId="urn:microsoft.com/office/officeart/2005/8/layout/cycle2"/>
    <dgm:cxn modelId="{A37AD420-BB19-0140-B76E-58CA0EA970AC}" type="presOf" srcId="{70F5D8AF-BB3E-8148-AD1B-28B2D9FA72B0}" destId="{906BF31C-9E3E-AF47-8E22-DAF590F6BD39}" srcOrd="0" destOrd="0" presId="urn:microsoft.com/office/officeart/2005/8/layout/cycle2"/>
    <dgm:cxn modelId="{C9D4C824-A01D-1240-9670-2178BFFD13C5}" type="presOf" srcId="{8F9A2CBC-39D4-8F4C-8F1B-C0607344B6BA}" destId="{33A674CD-93F9-124A-8C11-63D35044B706}" srcOrd="0" destOrd="0" presId="urn:microsoft.com/office/officeart/2005/8/layout/cycle2"/>
    <dgm:cxn modelId="{BBD67B26-A045-474C-B31E-266CE94C0B21}" type="presOf" srcId="{48943BFE-DC07-CE4A-AB23-022A0064FD17}" destId="{67E2E9C2-53FA-0344-BEEE-FAE45CE8E7C6}" srcOrd="0" destOrd="0" presId="urn:microsoft.com/office/officeart/2005/8/layout/cycle2"/>
    <dgm:cxn modelId="{3D05842A-D0DB-F44C-94BA-D660693D498A}" type="presOf" srcId="{2F480DED-7DFC-A848-845B-E4AAB1B432CF}" destId="{4F8FCC6E-23A7-B849-9811-1ACA64C006D6}" srcOrd="1"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3" destOrd="0" parTransId="{EFA6EC15-651D-1842-AC9F-E261CC336AE5}" sibTransId="{2F480DED-7DFC-A848-845B-E4AAB1B432CF}"/>
    <dgm:cxn modelId="{4C0CB145-35DF-2B44-B939-0C74176594F9}" type="presOf" srcId="{7B613CB6-6AAC-2C42-854A-30DC2A0BCD87}" destId="{32EFBDD6-EADA-8442-B6EA-6705781FFF81}" srcOrd="1" destOrd="0" presId="urn:microsoft.com/office/officeart/2005/8/layout/cycle2"/>
    <dgm:cxn modelId="{7A8D744B-10D9-8D42-B2C1-677CF9836A01}" type="presOf" srcId="{C4F9EA15-0823-2741-A68C-63133BAC7A81}" destId="{0672DA65-9722-E64A-8AAD-08FCEC096B1B}" srcOrd="0" destOrd="0" presId="urn:microsoft.com/office/officeart/2005/8/layout/cycle2"/>
    <dgm:cxn modelId="{1D9F5957-40BA-AA49-A6F1-60E283B23E70}" srcId="{E071E966-4F09-B243-97BE-556E1760A8D4}" destId="{35FA0997-8B91-A64C-8F79-8A9A8431B1D1}" srcOrd="0" destOrd="0" parTransId="{98911EA7-96B9-2D4E-A712-4586CC8F1532}" sibTransId="{4BDD796D-0D16-7845-B1BA-FC826B194C91}"/>
    <dgm:cxn modelId="{A24C5A58-A537-0742-8C13-E17280D1392A}" type="presOf" srcId="{F7D14AD0-0EB4-D145-B649-73E9CEC73AA4}" destId="{96067272-5DAD-D145-BC43-32488C046E18}" srcOrd="0" destOrd="0" presId="urn:microsoft.com/office/officeart/2005/8/layout/cycle2"/>
    <dgm:cxn modelId="{F791235A-EBA6-1A47-98D9-A15BD4289D72}" type="presOf" srcId="{66CFC5FA-9CCC-FE44-A859-E8E1A1A63942}" destId="{BCCD6CCF-E323-6A49-A44E-B57CFF52600E}" srcOrd="0" destOrd="0" presId="urn:microsoft.com/office/officeart/2005/8/layout/cycle2"/>
    <dgm:cxn modelId="{04B2665F-6CB7-5F4E-A859-76D859025890}" type="presOf" srcId="{6D70FBA8-0737-7948-A32A-64BE80BFF191}" destId="{AEF238D8-7220-F74D-B24F-796BE48F8138}" srcOrd="1" destOrd="0" presId="urn:microsoft.com/office/officeart/2005/8/layout/cycle2"/>
    <dgm:cxn modelId="{30FE7562-EB85-9A42-A600-FF7000B9461A}" type="presOf" srcId="{F3AC7512-D6D3-BA4B-968E-D7F83EF7E1B9}" destId="{19C34623-9894-0245-9D11-6AC3A4F26B56}" srcOrd="0" destOrd="0" presId="urn:microsoft.com/office/officeart/2005/8/layout/cycle2"/>
    <dgm:cxn modelId="{6EBD5765-5F17-F940-B254-E547232D5D3D}" type="presOf" srcId="{19370C98-AAE6-2A48-8E93-9B66E2C2D00A}" destId="{1145DEDB-F31F-3141-B602-CEDFECE4D7BC}" srcOrd="1" destOrd="0" presId="urn:microsoft.com/office/officeart/2005/8/layout/cycle2"/>
    <dgm:cxn modelId="{E980766A-1737-BD45-9A30-9E6C431DF684}" type="presOf" srcId="{0F7EA21B-D505-4A43-ABFE-E92E898648BF}" destId="{2B2ADC3E-8D14-0645-9B56-F4E304D114B8}" srcOrd="0" destOrd="0" presId="urn:microsoft.com/office/officeart/2005/8/layout/cycle2"/>
    <dgm:cxn modelId="{F78D116F-0F8F-E943-8F41-94E4AA06C6B8}" type="presOf" srcId="{35FA0997-8B91-A64C-8F79-8A9A8431B1D1}" destId="{FF9323F4-3F6C-D942-84C6-1577A72D894E}" srcOrd="0" destOrd="0" presId="urn:microsoft.com/office/officeart/2005/8/layout/cycle2"/>
    <dgm:cxn modelId="{C870D376-535C-DA41-8516-19C0FCE18427}" type="presOf" srcId="{E4B594A7-E809-F241-A961-A4653AB7D370}" destId="{9294351F-0469-B948-95D1-A697904845BC}" srcOrd="0" destOrd="0" presId="urn:microsoft.com/office/officeart/2005/8/layout/cycle2"/>
    <dgm:cxn modelId="{DC1BC381-2087-494A-AAF7-D84AFD77249E}" type="presOf" srcId="{19370C98-AAE6-2A48-8E93-9B66E2C2D00A}" destId="{D89257BD-FC75-2546-A3E8-E118BCA8955F}" srcOrd="0" destOrd="0" presId="urn:microsoft.com/office/officeart/2005/8/layout/cycle2"/>
    <dgm:cxn modelId="{48467F84-7B5B-0742-9ACD-D5E7A90075E4}" type="presOf" srcId="{7520822E-37E7-D043-A0E6-AD58834FAB36}" destId="{AD8627B1-D137-F349-81FB-1FCE8BDA9A0C}" srcOrd="0" destOrd="0" presId="urn:microsoft.com/office/officeart/2005/8/layout/cycle2"/>
    <dgm:cxn modelId="{CABC209A-F50B-684B-B7DF-7DAA3D5CED3A}" srcId="{E071E966-4F09-B243-97BE-556E1760A8D4}" destId="{F45BB986-3576-1841-881A-FDB72E6B1F13}" srcOrd="8" destOrd="0" parTransId="{730BBF69-ABCB-034D-B678-D3FB03B21B67}" sibTransId="{6D70FBA8-0737-7948-A32A-64BE80BFF191}"/>
    <dgm:cxn modelId="{F0EBFC9B-31A0-6048-8573-31027E4CB28F}" type="presOf" srcId="{C4F9EA15-0823-2741-A68C-63133BAC7A81}" destId="{5ECEC63F-47F5-5946-A09D-46F7A0B1D9B8}" srcOrd="1" destOrd="0" presId="urn:microsoft.com/office/officeart/2005/8/layout/cycle2"/>
    <dgm:cxn modelId="{9F3F38A2-085D-7F4F-B246-834B8409165A}" type="presOf" srcId="{4BDD796D-0D16-7845-B1BA-FC826B194C91}" destId="{3CC01362-6EC4-C748-BA6D-A4DE5035FB7E}" srcOrd="0" destOrd="0" presId="urn:microsoft.com/office/officeart/2005/8/layout/cycle2"/>
    <dgm:cxn modelId="{B7258FA3-2792-B94B-A263-BE17578A9667}" type="presOf" srcId="{B65FA6A7-F37C-1C47-B551-C06A3F37FE9A}" destId="{E109454D-7708-664D-A8DF-93369CEF995D}" srcOrd="0" destOrd="0" presId="urn:microsoft.com/office/officeart/2005/8/layout/cycle2"/>
    <dgm:cxn modelId="{5FC136A6-A7A1-3542-B9E9-4277EB594116}" srcId="{E071E966-4F09-B243-97BE-556E1760A8D4}" destId="{66CFC5FA-9CCC-FE44-A859-E8E1A1A63942}" srcOrd="1" destOrd="0" parTransId="{BD8A3DA6-8120-3D44-83AF-74E667F860C9}" sibTransId="{E4B594A7-E809-F241-A961-A4653AB7D370}"/>
    <dgm:cxn modelId="{605E13A7-3D5E-7745-AA97-1B4B49DA5B84}" type="presOf" srcId="{6D70FBA8-0737-7948-A32A-64BE80BFF191}" destId="{AF28DFA6-191E-7D4F-903B-11021284C18C}" srcOrd="0" destOrd="0" presId="urn:microsoft.com/office/officeart/2005/8/layout/cycle2"/>
    <dgm:cxn modelId="{D74405AF-BBA0-5A43-A097-A4F24A3AAFCA}" type="presOf" srcId="{C1D0E828-E69F-AB49-8704-C7558E87059D}" destId="{9BEDE616-6423-9947-94E5-B5B492FCDD0B}" srcOrd="0" destOrd="0" presId="urn:microsoft.com/office/officeart/2005/8/layout/cycle2"/>
    <dgm:cxn modelId="{F76A9DBA-3F8D-D64F-9A3A-F8005D38929D}" srcId="{E071E966-4F09-B243-97BE-556E1760A8D4}" destId="{B65FA6A7-F37C-1C47-B551-C06A3F37FE9A}" srcOrd="5" destOrd="0" parTransId="{C7FD8180-C431-3740-8CC1-A32FB61CB4BB}" sibTransId="{7520822E-37E7-D043-A0E6-AD58834FAB36}"/>
    <dgm:cxn modelId="{28C5A7BC-8876-C64C-9678-38EE54DF3B0B}" srcId="{E071E966-4F09-B243-97BE-556E1760A8D4}" destId="{48943BFE-DC07-CE4A-AB23-022A0064FD17}" srcOrd="7" destOrd="0" parTransId="{F61A88C0-8A88-1B41-ACFD-41789E6CD197}" sibTransId="{7B613CB6-6AAC-2C42-854A-30DC2A0BCD87}"/>
    <dgm:cxn modelId="{7D9BADBF-DE54-7645-A282-A2D0362734B9}" srcId="{E071E966-4F09-B243-97BE-556E1760A8D4}" destId="{0F7EA21B-D505-4A43-ABFE-E92E898648BF}" srcOrd="6" destOrd="0" parTransId="{D9D7212D-27E8-D64B-9F55-E67E15578375}" sibTransId="{C4F9EA15-0823-2741-A68C-63133BAC7A81}"/>
    <dgm:cxn modelId="{2D442BC5-847B-DC4D-A261-8F958A081786}" type="presOf" srcId="{7B613CB6-6AAC-2C42-854A-30DC2A0BCD87}" destId="{65277A2D-C8FB-5241-8C09-8E6F224B1DFC}" srcOrd="0" destOrd="0" presId="urn:microsoft.com/office/officeart/2005/8/layout/cycle2"/>
    <dgm:cxn modelId="{8786FCC5-01A3-1444-88C2-F3CFB50C9694}" srcId="{E071E966-4F09-B243-97BE-556E1760A8D4}" destId="{81484893-BE95-5248-BE81-61A9FA04DB62}" srcOrd="2" destOrd="0" parTransId="{6A088EEF-778D-0D4B-9285-8E8CBBEEAB1C}" sibTransId="{70F5D8AF-BB3E-8148-AD1B-28B2D9FA72B0}"/>
    <dgm:cxn modelId="{D478BCCC-3F08-2644-9CD8-EB6D81EABFF8}" type="presOf" srcId="{2F480DED-7DFC-A848-845B-E4AAB1B432CF}" destId="{B2DF868C-D5F8-E34C-8043-6458BCC87D40}" srcOrd="0" destOrd="0" presId="urn:microsoft.com/office/officeart/2005/8/layout/cycle2"/>
    <dgm:cxn modelId="{F4668FD3-942C-744D-935C-03824FB7EA23}" type="presOf" srcId="{F45BB986-3576-1841-881A-FDB72E6B1F13}" destId="{7F3E38D5-EC66-2F4F-9514-E7C4CE8581F6}" srcOrd="0" destOrd="0" presId="urn:microsoft.com/office/officeart/2005/8/layout/cycle2"/>
    <dgm:cxn modelId="{B715BEDF-F299-0D46-8D8C-E87DDC130B45}" type="presOf" srcId="{7520822E-37E7-D043-A0E6-AD58834FAB36}" destId="{3FBF9139-EE88-A74A-9FBD-ACB468ACDD48}" srcOrd="1" destOrd="0" presId="urn:microsoft.com/office/officeart/2005/8/layout/cycle2"/>
    <dgm:cxn modelId="{426487E3-BF84-0545-9234-13339EF94DA5}" type="presOf" srcId="{70F5D8AF-BB3E-8148-AD1B-28B2D9FA72B0}" destId="{39D2B7DA-9AF9-CC45-8243-B976C0D25DC5}" srcOrd="1" destOrd="0" presId="urn:microsoft.com/office/officeart/2005/8/layout/cycle2"/>
    <dgm:cxn modelId="{CBAC67E8-D95C-5543-A42D-A8601DE8EA42}" srcId="{E071E966-4F09-B243-97BE-556E1760A8D4}" destId="{F3AC7512-D6D3-BA4B-968E-D7F83EF7E1B9}" srcOrd="9" destOrd="0" parTransId="{CFD0D901-11DA-964A-BCEE-173824002025}" sibTransId="{8F9A2CBC-39D4-8F4C-8F1B-C0607344B6BA}"/>
    <dgm:cxn modelId="{1FE371E8-D5FC-D149-8038-41593D544C34}" type="presOf" srcId="{8F9A2CBC-39D4-8F4C-8F1B-C0607344B6BA}" destId="{BEB19DFB-D6EF-CC4B-83F3-45EB9B2C6BD7}" srcOrd="1" destOrd="0" presId="urn:microsoft.com/office/officeart/2005/8/layout/cycle2"/>
    <dgm:cxn modelId="{1200FDFB-43B1-114A-A3C2-939827290B05}" srcId="{E071E966-4F09-B243-97BE-556E1760A8D4}" destId="{C1D0E828-E69F-AB49-8704-C7558E87059D}" srcOrd="4" destOrd="0" parTransId="{61A6962D-8016-E746-906C-401520EAB188}" sibTransId="{19370C98-AAE6-2A48-8E93-9B66E2C2D00A}"/>
    <dgm:cxn modelId="{8A3514FD-9C1A-CD40-B1CB-0B0F7EB2C1BD}" type="presOf" srcId="{4BDD796D-0D16-7845-B1BA-FC826B194C91}" destId="{866340A2-233F-804F-817E-B782700A6F60}" srcOrd="1" destOrd="0" presId="urn:microsoft.com/office/officeart/2005/8/layout/cycle2"/>
    <dgm:cxn modelId="{F4D801A9-A5FB-F246-AFB6-9FD0A75F812A}" type="presParOf" srcId="{CC4CD2DD-DF66-A447-A7AC-26726A016E17}" destId="{FF9323F4-3F6C-D942-84C6-1577A72D894E}" srcOrd="0" destOrd="0" presId="urn:microsoft.com/office/officeart/2005/8/layout/cycle2"/>
    <dgm:cxn modelId="{85D58BA5-3CA8-E04F-AFEE-E78FE3778854}" type="presParOf" srcId="{CC4CD2DD-DF66-A447-A7AC-26726A016E17}" destId="{3CC01362-6EC4-C748-BA6D-A4DE5035FB7E}" srcOrd="1" destOrd="0" presId="urn:microsoft.com/office/officeart/2005/8/layout/cycle2"/>
    <dgm:cxn modelId="{71123709-BD4C-0843-A3F6-B42BE403C913}" type="presParOf" srcId="{3CC01362-6EC4-C748-BA6D-A4DE5035FB7E}" destId="{866340A2-233F-804F-817E-B782700A6F60}" srcOrd="0" destOrd="0" presId="urn:microsoft.com/office/officeart/2005/8/layout/cycle2"/>
    <dgm:cxn modelId="{E2986A63-F62E-2F44-B7FC-479F1E1067A5}" type="presParOf" srcId="{CC4CD2DD-DF66-A447-A7AC-26726A016E17}" destId="{BCCD6CCF-E323-6A49-A44E-B57CFF52600E}" srcOrd="2" destOrd="0" presId="urn:microsoft.com/office/officeart/2005/8/layout/cycle2"/>
    <dgm:cxn modelId="{66B73AC2-87F9-084E-814A-B5BC2256B1DF}" type="presParOf" srcId="{CC4CD2DD-DF66-A447-A7AC-26726A016E17}" destId="{9294351F-0469-B948-95D1-A697904845BC}" srcOrd="3" destOrd="0" presId="urn:microsoft.com/office/officeart/2005/8/layout/cycle2"/>
    <dgm:cxn modelId="{A27D8AD9-86C0-1242-9075-C1B488C66F4B}" type="presParOf" srcId="{9294351F-0469-B948-95D1-A697904845BC}" destId="{4CEABD40-76C3-BC44-B656-C6013AB26B94}" srcOrd="0" destOrd="0" presId="urn:microsoft.com/office/officeart/2005/8/layout/cycle2"/>
    <dgm:cxn modelId="{DF9EA3E8-04A2-834C-8AD1-BB9BA4D13B90}" type="presParOf" srcId="{CC4CD2DD-DF66-A447-A7AC-26726A016E17}" destId="{1E116C2F-D33F-BC4C-822F-D79FE4BBE328}" srcOrd="4" destOrd="0" presId="urn:microsoft.com/office/officeart/2005/8/layout/cycle2"/>
    <dgm:cxn modelId="{B428D235-20C2-B24E-A27D-A2664AA9C244}" type="presParOf" srcId="{CC4CD2DD-DF66-A447-A7AC-26726A016E17}" destId="{906BF31C-9E3E-AF47-8E22-DAF590F6BD39}" srcOrd="5" destOrd="0" presId="urn:microsoft.com/office/officeart/2005/8/layout/cycle2"/>
    <dgm:cxn modelId="{B580A36A-7755-024D-AFED-3B68909AAF91}" type="presParOf" srcId="{906BF31C-9E3E-AF47-8E22-DAF590F6BD39}" destId="{39D2B7DA-9AF9-CC45-8243-B976C0D25DC5}" srcOrd="0" destOrd="0" presId="urn:microsoft.com/office/officeart/2005/8/layout/cycle2"/>
    <dgm:cxn modelId="{D734E2D7-5164-7048-92D8-C06614B6236D}" type="presParOf" srcId="{CC4CD2DD-DF66-A447-A7AC-26726A016E17}" destId="{96067272-5DAD-D145-BC43-32488C046E18}" srcOrd="6" destOrd="0" presId="urn:microsoft.com/office/officeart/2005/8/layout/cycle2"/>
    <dgm:cxn modelId="{CD79A1D6-91E0-5144-A69E-5C42C22909D2}" type="presParOf" srcId="{CC4CD2DD-DF66-A447-A7AC-26726A016E17}" destId="{B2DF868C-D5F8-E34C-8043-6458BCC87D40}" srcOrd="7" destOrd="0" presId="urn:microsoft.com/office/officeart/2005/8/layout/cycle2"/>
    <dgm:cxn modelId="{D5233A40-AEB7-AB47-9542-B81B47B89A46}" type="presParOf" srcId="{B2DF868C-D5F8-E34C-8043-6458BCC87D40}" destId="{4F8FCC6E-23A7-B849-9811-1ACA64C006D6}" srcOrd="0" destOrd="0" presId="urn:microsoft.com/office/officeart/2005/8/layout/cycle2"/>
    <dgm:cxn modelId="{6DDC8F6C-3DBD-F841-A681-B52C0F1C6F3E}" type="presParOf" srcId="{CC4CD2DD-DF66-A447-A7AC-26726A016E17}" destId="{9BEDE616-6423-9947-94E5-B5B492FCDD0B}" srcOrd="8" destOrd="0" presId="urn:microsoft.com/office/officeart/2005/8/layout/cycle2"/>
    <dgm:cxn modelId="{D38B8DF4-0A61-DB41-8A4F-84C3648764A4}" type="presParOf" srcId="{CC4CD2DD-DF66-A447-A7AC-26726A016E17}" destId="{D89257BD-FC75-2546-A3E8-E118BCA8955F}" srcOrd="9" destOrd="0" presId="urn:microsoft.com/office/officeart/2005/8/layout/cycle2"/>
    <dgm:cxn modelId="{33484154-01ED-EE42-960E-8FD48FC9DD0A}" type="presParOf" srcId="{D89257BD-FC75-2546-A3E8-E118BCA8955F}" destId="{1145DEDB-F31F-3141-B602-CEDFECE4D7BC}" srcOrd="0" destOrd="0" presId="urn:microsoft.com/office/officeart/2005/8/layout/cycle2"/>
    <dgm:cxn modelId="{0ABF108E-DE2C-4B49-9A9B-0076D70DD500}" type="presParOf" srcId="{CC4CD2DD-DF66-A447-A7AC-26726A016E17}" destId="{E109454D-7708-664D-A8DF-93369CEF995D}" srcOrd="10" destOrd="0" presId="urn:microsoft.com/office/officeart/2005/8/layout/cycle2"/>
    <dgm:cxn modelId="{D4DDA7AC-1B87-564B-B7B1-E73DD962728F}" type="presParOf" srcId="{CC4CD2DD-DF66-A447-A7AC-26726A016E17}" destId="{AD8627B1-D137-F349-81FB-1FCE8BDA9A0C}" srcOrd="11" destOrd="0" presId="urn:microsoft.com/office/officeart/2005/8/layout/cycle2"/>
    <dgm:cxn modelId="{7F8522D8-8DC9-5D48-85C4-E96A2D5A2EF4}" type="presParOf" srcId="{AD8627B1-D137-F349-81FB-1FCE8BDA9A0C}" destId="{3FBF9139-EE88-A74A-9FBD-ACB468ACDD48}" srcOrd="0" destOrd="0" presId="urn:microsoft.com/office/officeart/2005/8/layout/cycle2"/>
    <dgm:cxn modelId="{0FEE5560-A3F3-D442-BF6B-FE8F20D58A15}" type="presParOf" srcId="{CC4CD2DD-DF66-A447-A7AC-26726A016E17}" destId="{2B2ADC3E-8D14-0645-9B56-F4E304D114B8}" srcOrd="12" destOrd="0" presId="urn:microsoft.com/office/officeart/2005/8/layout/cycle2"/>
    <dgm:cxn modelId="{BD7E2906-CB72-BD44-806C-D431FDC083D9}" type="presParOf" srcId="{CC4CD2DD-DF66-A447-A7AC-26726A016E17}" destId="{0672DA65-9722-E64A-8AAD-08FCEC096B1B}" srcOrd="13" destOrd="0" presId="urn:microsoft.com/office/officeart/2005/8/layout/cycle2"/>
    <dgm:cxn modelId="{D822688D-5CED-C543-84F3-D3277987F437}" type="presParOf" srcId="{0672DA65-9722-E64A-8AAD-08FCEC096B1B}" destId="{5ECEC63F-47F5-5946-A09D-46F7A0B1D9B8}" srcOrd="0" destOrd="0" presId="urn:microsoft.com/office/officeart/2005/8/layout/cycle2"/>
    <dgm:cxn modelId="{76AA393A-1344-4049-B083-7DF5D073D933}" type="presParOf" srcId="{CC4CD2DD-DF66-A447-A7AC-26726A016E17}" destId="{67E2E9C2-53FA-0344-BEEE-FAE45CE8E7C6}" srcOrd="14" destOrd="0" presId="urn:microsoft.com/office/officeart/2005/8/layout/cycle2"/>
    <dgm:cxn modelId="{75EADF90-5AC6-8E4B-B334-7E4857C8404D}" type="presParOf" srcId="{CC4CD2DD-DF66-A447-A7AC-26726A016E17}" destId="{65277A2D-C8FB-5241-8C09-8E6F224B1DFC}" srcOrd="15" destOrd="0" presId="urn:microsoft.com/office/officeart/2005/8/layout/cycle2"/>
    <dgm:cxn modelId="{33D1023C-7F46-4F46-86F0-0DAB6AB7D4A8}" type="presParOf" srcId="{65277A2D-C8FB-5241-8C09-8E6F224B1DFC}" destId="{32EFBDD6-EADA-8442-B6EA-6705781FFF81}" srcOrd="0" destOrd="0" presId="urn:microsoft.com/office/officeart/2005/8/layout/cycle2"/>
    <dgm:cxn modelId="{23C5C0D3-4767-164A-A1F6-132140135EDE}" type="presParOf" srcId="{CC4CD2DD-DF66-A447-A7AC-26726A016E17}" destId="{7F3E38D5-EC66-2F4F-9514-E7C4CE8581F6}" srcOrd="16" destOrd="0" presId="urn:microsoft.com/office/officeart/2005/8/layout/cycle2"/>
    <dgm:cxn modelId="{0858226D-1ABE-9A43-B4D7-19DDCD75C2C4}" type="presParOf" srcId="{CC4CD2DD-DF66-A447-A7AC-26726A016E17}" destId="{AF28DFA6-191E-7D4F-903B-11021284C18C}" srcOrd="17" destOrd="0" presId="urn:microsoft.com/office/officeart/2005/8/layout/cycle2"/>
    <dgm:cxn modelId="{0BC0F7BC-8F45-8F48-924F-8BBCD29DCA4E}" type="presParOf" srcId="{AF28DFA6-191E-7D4F-903B-11021284C18C}" destId="{AEF238D8-7220-F74D-B24F-796BE48F8138}" srcOrd="0" destOrd="0" presId="urn:microsoft.com/office/officeart/2005/8/layout/cycle2"/>
    <dgm:cxn modelId="{46243825-F689-E54D-A4E9-7BF3A8D9A4FC}" type="presParOf" srcId="{CC4CD2DD-DF66-A447-A7AC-26726A016E17}" destId="{19C34623-9894-0245-9D11-6AC3A4F26B56}" srcOrd="18" destOrd="0" presId="urn:microsoft.com/office/officeart/2005/8/layout/cycle2"/>
    <dgm:cxn modelId="{50EB8DD0-8547-5A43-B8A1-847FA5B67D00}" type="presParOf" srcId="{CC4CD2DD-DF66-A447-A7AC-26726A016E17}" destId="{33A674CD-93F9-124A-8C11-63D35044B706}" srcOrd="19" destOrd="0" presId="urn:microsoft.com/office/officeart/2005/8/layout/cycle2"/>
    <dgm:cxn modelId="{92F33EE4-2763-6548-8E76-94B6F53F8D6C}" type="presParOf" srcId="{33A674CD-93F9-124A-8C11-63D35044B706}" destId="{BEB19DFB-D6EF-CC4B-83F3-45EB9B2C6BD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dirty="0">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BCCD6CCF-E323-6A49-A44E-B57CFF52600E}" type="pres">
      <dgm:prSet presAssocID="{66CFC5FA-9CCC-FE44-A859-E8E1A1A63942}" presName="node" presStyleLbl="node1" presStyleIdx="0" presStyleCnt="10">
        <dgm:presLayoutVars>
          <dgm:bulletEnabled val="1"/>
        </dgm:presLayoutVars>
      </dgm:prSet>
      <dgm:spPr/>
    </dgm:pt>
    <dgm:pt modelId="{9294351F-0469-B948-95D1-A697904845BC}" type="pres">
      <dgm:prSet presAssocID="{E4B594A7-E809-F241-A961-A4653AB7D370}" presName="sibTrans" presStyleLbl="sibTrans2D1" presStyleIdx="0" presStyleCnt="10"/>
      <dgm:spPr/>
    </dgm:pt>
    <dgm:pt modelId="{4CEABD40-76C3-BC44-B656-C6013AB26B94}" type="pres">
      <dgm:prSet presAssocID="{E4B594A7-E809-F241-A961-A4653AB7D370}" presName="connectorText" presStyleLbl="sibTrans2D1" presStyleIdx="0" presStyleCnt="10"/>
      <dgm:spPr/>
    </dgm:pt>
    <dgm:pt modelId="{1E116C2F-D33F-BC4C-822F-D79FE4BBE328}" type="pres">
      <dgm:prSet presAssocID="{81484893-BE95-5248-BE81-61A9FA04DB62}" presName="node" presStyleLbl="node1" presStyleIdx="1" presStyleCnt="10">
        <dgm:presLayoutVars>
          <dgm:bulletEnabled val="1"/>
        </dgm:presLayoutVars>
      </dgm:prSet>
      <dgm:spPr/>
    </dgm:pt>
    <dgm:pt modelId="{906BF31C-9E3E-AF47-8E22-DAF590F6BD39}" type="pres">
      <dgm:prSet presAssocID="{70F5D8AF-BB3E-8148-AD1B-28B2D9FA72B0}" presName="sibTrans" presStyleLbl="sibTrans2D1" presStyleIdx="1" presStyleCnt="10"/>
      <dgm:spPr/>
    </dgm:pt>
    <dgm:pt modelId="{39D2B7DA-9AF9-CC45-8243-B976C0D25DC5}" type="pres">
      <dgm:prSet presAssocID="{70F5D8AF-BB3E-8148-AD1B-28B2D9FA72B0}" presName="connectorText" presStyleLbl="sibTrans2D1" presStyleIdx="1" presStyleCnt="10"/>
      <dgm:spPr/>
    </dgm:pt>
    <dgm:pt modelId="{96067272-5DAD-D145-BC43-32488C046E18}" type="pres">
      <dgm:prSet presAssocID="{F7D14AD0-0EB4-D145-B649-73E9CEC73AA4}" presName="node" presStyleLbl="node1" presStyleIdx="2" presStyleCnt="10">
        <dgm:presLayoutVars>
          <dgm:bulletEnabled val="1"/>
        </dgm:presLayoutVars>
      </dgm:prSet>
      <dgm:spPr/>
    </dgm:pt>
    <dgm:pt modelId="{B2DF868C-D5F8-E34C-8043-6458BCC87D40}" type="pres">
      <dgm:prSet presAssocID="{2F480DED-7DFC-A848-845B-E4AAB1B432CF}" presName="sibTrans" presStyleLbl="sibTrans2D1" presStyleIdx="2" presStyleCnt="10"/>
      <dgm:spPr/>
    </dgm:pt>
    <dgm:pt modelId="{4F8FCC6E-23A7-B849-9811-1ACA64C006D6}" type="pres">
      <dgm:prSet presAssocID="{2F480DED-7DFC-A848-845B-E4AAB1B432CF}" presName="connectorText" presStyleLbl="sibTrans2D1" presStyleIdx="2" presStyleCnt="10"/>
      <dgm:spPr/>
    </dgm:pt>
    <dgm:pt modelId="{9BEDE616-6423-9947-94E5-B5B492FCDD0B}" type="pres">
      <dgm:prSet presAssocID="{C1D0E828-E69F-AB49-8704-C7558E87059D}" presName="node" presStyleLbl="node1" presStyleIdx="3" presStyleCnt="10">
        <dgm:presLayoutVars>
          <dgm:bulletEnabled val="1"/>
        </dgm:presLayoutVars>
      </dgm:prSet>
      <dgm:spPr/>
    </dgm:pt>
    <dgm:pt modelId="{D89257BD-FC75-2546-A3E8-E118BCA8955F}" type="pres">
      <dgm:prSet presAssocID="{19370C98-AAE6-2A48-8E93-9B66E2C2D00A}" presName="sibTrans" presStyleLbl="sibTrans2D1" presStyleIdx="3" presStyleCnt="10"/>
      <dgm:spPr/>
    </dgm:pt>
    <dgm:pt modelId="{1145DEDB-F31F-3141-B602-CEDFECE4D7BC}" type="pres">
      <dgm:prSet presAssocID="{19370C98-AAE6-2A48-8E93-9B66E2C2D00A}" presName="connectorText" presStyleLbl="sibTrans2D1" presStyleIdx="3" presStyleCnt="10"/>
      <dgm:spPr/>
    </dgm:pt>
    <dgm:pt modelId="{E109454D-7708-664D-A8DF-93369CEF995D}" type="pres">
      <dgm:prSet presAssocID="{B65FA6A7-F37C-1C47-B551-C06A3F37FE9A}" presName="node" presStyleLbl="node1" presStyleIdx="4" presStyleCnt="10">
        <dgm:presLayoutVars>
          <dgm:bulletEnabled val="1"/>
        </dgm:presLayoutVars>
      </dgm:prSet>
      <dgm:spPr/>
    </dgm:pt>
    <dgm:pt modelId="{AD8627B1-D137-F349-81FB-1FCE8BDA9A0C}" type="pres">
      <dgm:prSet presAssocID="{7520822E-37E7-D043-A0E6-AD58834FAB36}" presName="sibTrans" presStyleLbl="sibTrans2D1" presStyleIdx="4" presStyleCnt="10"/>
      <dgm:spPr/>
    </dgm:pt>
    <dgm:pt modelId="{3FBF9139-EE88-A74A-9FBD-ACB468ACDD48}" type="pres">
      <dgm:prSet presAssocID="{7520822E-37E7-D043-A0E6-AD58834FAB36}" presName="connectorText" presStyleLbl="sibTrans2D1" presStyleIdx="4" presStyleCnt="10"/>
      <dgm:spPr/>
    </dgm:pt>
    <dgm:pt modelId="{2B2ADC3E-8D14-0645-9B56-F4E304D114B8}" type="pres">
      <dgm:prSet presAssocID="{0F7EA21B-D505-4A43-ABFE-E92E898648BF}" presName="node" presStyleLbl="node1" presStyleIdx="5" presStyleCnt="10">
        <dgm:presLayoutVars>
          <dgm:bulletEnabled val="1"/>
        </dgm:presLayoutVars>
      </dgm:prSet>
      <dgm:spPr/>
    </dgm:pt>
    <dgm:pt modelId="{0672DA65-9722-E64A-8AAD-08FCEC096B1B}" type="pres">
      <dgm:prSet presAssocID="{C4F9EA15-0823-2741-A68C-63133BAC7A81}" presName="sibTrans" presStyleLbl="sibTrans2D1" presStyleIdx="5" presStyleCnt="10"/>
      <dgm:spPr/>
    </dgm:pt>
    <dgm:pt modelId="{5ECEC63F-47F5-5946-A09D-46F7A0B1D9B8}" type="pres">
      <dgm:prSet presAssocID="{C4F9EA15-0823-2741-A68C-63133BAC7A81}" presName="connectorText" presStyleLbl="sibTrans2D1" presStyleIdx="5" presStyleCnt="10"/>
      <dgm:spPr/>
    </dgm:pt>
    <dgm:pt modelId="{67E2E9C2-53FA-0344-BEEE-FAE45CE8E7C6}" type="pres">
      <dgm:prSet presAssocID="{48943BFE-DC07-CE4A-AB23-022A0064FD17}" presName="node" presStyleLbl="node1" presStyleIdx="6" presStyleCnt="10">
        <dgm:presLayoutVars>
          <dgm:bulletEnabled val="1"/>
        </dgm:presLayoutVars>
      </dgm:prSet>
      <dgm:spPr/>
    </dgm:pt>
    <dgm:pt modelId="{65277A2D-C8FB-5241-8C09-8E6F224B1DFC}" type="pres">
      <dgm:prSet presAssocID="{7B613CB6-6AAC-2C42-854A-30DC2A0BCD87}" presName="sibTrans" presStyleLbl="sibTrans2D1" presStyleIdx="6" presStyleCnt="10"/>
      <dgm:spPr/>
    </dgm:pt>
    <dgm:pt modelId="{32EFBDD6-EADA-8442-B6EA-6705781FFF81}" type="pres">
      <dgm:prSet presAssocID="{7B613CB6-6AAC-2C42-854A-30DC2A0BCD87}" presName="connectorText" presStyleLbl="sibTrans2D1" presStyleIdx="6" presStyleCnt="10"/>
      <dgm:spPr/>
    </dgm:pt>
    <dgm:pt modelId="{7F3E38D5-EC66-2F4F-9514-E7C4CE8581F6}" type="pres">
      <dgm:prSet presAssocID="{F45BB986-3576-1841-881A-FDB72E6B1F13}" presName="node" presStyleLbl="node1" presStyleIdx="7" presStyleCnt="10">
        <dgm:presLayoutVars>
          <dgm:bulletEnabled val="1"/>
        </dgm:presLayoutVars>
      </dgm:prSet>
      <dgm:spPr/>
    </dgm:pt>
    <dgm:pt modelId="{AF28DFA6-191E-7D4F-903B-11021284C18C}" type="pres">
      <dgm:prSet presAssocID="{6D70FBA8-0737-7948-A32A-64BE80BFF191}" presName="sibTrans" presStyleLbl="sibTrans2D1" presStyleIdx="7" presStyleCnt="10"/>
      <dgm:spPr/>
    </dgm:pt>
    <dgm:pt modelId="{AEF238D8-7220-F74D-B24F-796BE48F8138}" type="pres">
      <dgm:prSet presAssocID="{6D70FBA8-0737-7948-A32A-64BE80BFF191}" presName="connectorText" presStyleLbl="sibTrans2D1" presStyleIdx="7" presStyleCnt="10"/>
      <dgm:spPr/>
    </dgm:pt>
    <dgm:pt modelId="{19C34623-9894-0245-9D11-6AC3A4F26B56}" type="pres">
      <dgm:prSet presAssocID="{F3AC7512-D6D3-BA4B-968E-D7F83EF7E1B9}" presName="node" presStyleLbl="node1" presStyleIdx="8" presStyleCnt="10">
        <dgm:presLayoutVars>
          <dgm:bulletEnabled val="1"/>
        </dgm:presLayoutVars>
      </dgm:prSet>
      <dgm:spPr/>
    </dgm:pt>
    <dgm:pt modelId="{33A674CD-93F9-124A-8C11-63D35044B706}" type="pres">
      <dgm:prSet presAssocID="{8F9A2CBC-39D4-8F4C-8F1B-C0607344B6BA}" presName="sibTrans" presStyleLbl="sibTrans2D1" presStyleIdx="8" presStyleCnt="10"/>
      <dgm:spPr/>
    </dgm:pt>
    <dgm:pt modelId="{BEB19DFB-D6EF-CC4B-83F3-45EB9B2C6BD7}" type="pres">
      <dgm:prSet presAssocID="{8F9A2CBC-39D4-8F4C-8F1B-C0607344B6BA}" presName="connectorText" presStyleLbl="sibTrans2D1" presStyleIdx="8" presStyleCnt="10"/>
      <dgm:spPr/>
    </dgm:pt>
    <dgm:pt modelId="{FF9323F4-3F6C-D942-84C6-1577A72D894E}" type="pres">
      <dgm:prSet presAssocID="{35FA0997-8B91-A64C-8F79-8A9A8431B1D1}" presName="node" presStyleLbl="node1" presStyleIdx="9" presStyleCnt="10">
        <dgm:presLayoutVars>
          <dgm:bulletEnabled val="1"/>
        </dgm:presLayoutVars>
      </dgm:prSet>
      <dgm:spPr/>
    </dgm:pt>
    <dgm:pt modelId="{3CC01362-6EC4-C748-BA6D-A4DE5035FB7E}" type="pres">
      <dgm:prSet presAssocID="{4BDD796D-0D16-7845-B1BA-FC826B194C91}" presName="sibTrans" presStyleLbl="sibTrans2D1" presStyleIdx="9" presStyleCnt="10"/>
      <dgm:spPr/>
    </dgm:pt>
    <dgm:pt modelId="{866340A2-233F-804F-817E-B782700A6F60}" type="pres">
      <dgm:prSet presAssocID="{4BDD796D-0D16-7845-B1BA-FC826B194C91}" presName="connectorText" presStyleLbl="sibTrans2D1" presStyleIdx="9" presStyleCnt="10"/>
      <dgm:spPr/>
    </dgm:pt>
  </dgm:ptLst>
  <dgm:cxnLst>
    <dgm:cxn modelId="{A3C03F0C-4275-8B41-954A-67C811A947D2}" type="presOf" srcId="{7B613CB6-6AAC-2C42-854A-30DC2A0BCD87}" destId="{32EFBDD6-EADA-8442-B6EA-6705781FFF81}" srcOrd="1" destOrd="0" presId="urn:microsoft.com/office/officeart/2005/8/layout/cycle2"/>
    <dgm:cxn modelId="{52EDCD0C-BAF6-6F4F-97F6-C6AFDD162AA0}" type="presOf" srcId="{4BDD796D-0D16-7845-B1BA-FC826B194C91}" destId="{3CC01362-6EC4-C748-BA6D-A4DE5035FB7E}" srcOrd="0" destOrd="0" presId="urn:microsoft.com/office/officeart/2005/8/layout/cycle2"/>
    <dgm:cxn modelId="{8F600414-BB65-5A40-B216-0C857DAB7D50}" type="presOf" srcId="{19370C98-AAE6-2A48-8E93-9B66E2C2D00A}" destId="{1145DEDB-F31F-3141-B602-CEDFECE4D7BC}" srcOrd="1" destOrd="0" presId="urn:microsoft.com/office/officeart/2005/8/layout/cycle2"/>
    <dgm:cxn modelId="{9ED7F72D-01B4-9F49-88C3-C68478BCB7CF}" type="presOf" srcId="{6D70FBA8-0737-7948-A32A-64BE80BFF191}" destId="{AEF238D8-7220-F74D-B24F-796BE48F8138}" srcOrd="1" destOrd="0" presId="urn:microsoft.com/office/officeart/2005/8/layout/cycle2"/>
    <dgm:cxn modelId="{BCFC492E-E492-A745-8CC0-80B709CB62E2}" type="presOf" srcId="{E4B594A7-E809-F241-A961-A4653AB7D370}" destId="{4CEABD40-76C3-BC44-B656-C6013AB26B94}" srcOrd="1" destOrd="0" presId="urn:microsoft.com/office/officeart/2005/8/layout/cycle2"/>
    <dgm:cxn modelId="{986DD934-31F9-0C4C-8AFB-92C7F7CEF642}" type="presOf" srcId="{7520822E-37E7-D043-A0E6-AD58834FAB36}" destId="{AD8627B1-D137-F349-81FB-1FCE8BDA9A0C}" srcOrd="0" destOrd="0" presId="urn:microsoft.com/office/officeart/2005/8/layout/cycle2"/>
    <dgm:cxn modelId="{3AF94D36-0931-1C46-B8AF-54D539370C16}" type="presOf" srcId="{70F5D8AF-BB3E-8148-AD1B-28B2D9FA72B0}" destId="{39D2B7DA-9AF9-CC45-8243-B976C0D25DC5}" srcOrd="1" destOrd="0" presId="urn:microsoft.com/office/officeart/2005/8/layout/cycle2"/>
    <dgm:cxn modelId="{A09AA537-A0CC-5C47-8A00-051B5DE3CA10}" type="presOf" srcId="{0F7EA21B-D505-4A43-ABFE-E92E898648BF}" destId="{2B2ADC3E-8D14-0645-9B56-F4E304D114B8}"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2" destOrd="0" parTransId="{EFA6EC15-651D-1842-AC9F-E261CC336AE5}" sibTransId="{2F480DED-7DFC-A848-845B-E4AAB1B432CF}"/>
    <dgm:cxn modelId="{FBCF4C44-E100-0042-B1CE-1D6D3B6882BE}" type="presOf" srcId="{6D70FBA8-0737-7948-A32A-64BE80BFF191}" destId="{AF28DFA6-191E-7D4F-903B-11021284C18C}" srcOrd="0" destOrd="0" presId="urn:microsoft.com/office/officeart/2005/8/layout/cycle2"/>
    <dgm:cxn modelId="{C2CA9049-FDEC-724E-8528-68460F5D9D85}" type="presOf" srcId="{C4F9EA15-0823-2741-A68C-63133BAC7A81}" destId="{0672DA65-9722-E64A-8AAD-08FCEC096B1B}" srcOrd="0" destOrd="0" presId="urn:microsoft.com/office/officeart/2005/8/layout/cycle2"/>
    <dgm:cxn modelId="{A6B7C64F-FDF1-D548-911A-F4FE64F11D46}" type="presOf" srcId="{B65FA6A7-F37C-1C47-B551-C06A3F37FE9A}" destId="{E109454D-7708-664D-A8DF-93369CEF995D}" srcOrd="0" destOrd="0" presId="urn:microsoft.com/office/officeart/2005/8/layout/cycle2"/>
    <dgm:cxn modelId="{2F448354-538F-014C-AEB3-272E7BE056B2}" type="presOf" srcId="{81484893-BE95-5248-BE81-61A9FA04DB62}" destId="{1E116C2F-D33F-BC4C-822F-D79FE4BBE328}" srcOrd="0" destOrd="0" presId="urn:microsoft.com/office/officeart/2005/8/layout/cycle2"/>
    <dgm:cxn modelId="{E8540F57-49A2-4C4B-AB52-BC9A583FFCB8}" type="presOf" srcId="{F3AC7512-D6D3-BA4B-968E-D7F83EF7E1B9}" destId="{19C34623-9894-0245-9D11-6AC3A4F26B56}" srcOrd="0" destOrd="0" presId="urn:microsoft.com/office/officeart/2005/8/layout/cycle2"/>
    <dgm:cxn modelId="{1D9F5957-40BA-AA49-A6F1-60E283B23E70}" srcId="{E071E966-4F09-B243-97BE-556E1760A8D4}" destId="{35FA0997-8B91-A64C-8F79-8A9A8431B1D1}" srcOrd="9" destOrd="0" parTransId="{98911EA7-96B9-2D4E-A712-4586CC8F1532}" sibTransId="{4BDD796D-0D16-7845-B1BA-FC826B194C91}"/>
    <dgm:cxn modelId="{CAB6375D-FFA0-F34D-9098-3490D045D20F}" type="presOf" srcId="{F7D14AD0-0EB4-D145-B649-73E9CEC73AA4}" destId="{96067272-5DAD-D145-BC43-32488C046E18}" srcOrd="0" destOrd="0" presId="urn:microsoft.com/office/officeart/2005/8/layout/cycle2"/>
    <dgm:cxn modelId="{D7698D5E-E1F3-7747-8AD3-AAE8A293445C}" type="presOf" srcId="{F45BB986-3576-1841-881A-FDB72E6B1F13}" destId="{7F3E38D5-EC66-2F4F-9514-E7C4CE8581F6}" srcOrd="0" destOrd="0" presId="urn:microsoft.com/office/officeart/2005/8/layout/cycle2"/>
    <dgm:cxn modelId="{C319D57B-9B06-104F-9853-A3AFDD10F77E}" type="presOf" srcId="{35FA0997-8B91-A64C-8F79-8A9A8431B1D1}" destId="{FF9323F4-3F6C-D942-84C6-1577A72D894E}" srcOrd="0" destOrd="0" presId="urn:microsoft.com/office/officeart/2005/8/layout/cycle2"/>
    <dgm:cxn modelId="{6FAA4E94-FCE0-5B47-AEFE-4525B7B08194}" type="presOf" srcId="{66CFC5FA-9CCC-FE44-A859-E8E1A1A63942}" destId="{BCCD6CCF-E323-6A49-A44E-B57CFF52600E}" srcOrd="0" destOrd="0" presId="urn:microsoft.com/office/officeart/2005/8/layout/cycle2"/>
    <dgm:cxn modelId="{8D236B95-8344-584C-9E20-C79EE5F40E9B}" type="presOf" srcId="{4BDD796D-0D16-7845-B1BA-FC826B194C91}" destId="{866340A2-233F-804F-817E-B782700A6F60}" srcOrd="1" destOrd="0" presId="urn:microsoft.com/office/officeart/2005/8/layout/cycle2"/>
    <dgm:cxn modelId="{CABC209A-F50B-684B-B7DF-7DAA3D5CED3A}" srcId="{E071E966-4F09-B243-97BE-556E1760A8D4}" destId="{F45BB986-3576-1841-881A-FDB72E6B1F13}" srcOrd="7" destOrd="0" parTransId="{730BBF69-ABCB-034D-B678-D3FB03B21B67}" sibTransId="{6D70FBA8-0737-7948-A32A-64BE80BFF191}"/>
    <dgm:cxn modelId="{5FC136A6-A7A1-3542-B9E9-4277EB594116}" srcId="{E071E966-4F09-B243-97BE-556E1760A8D4}" destId="{66CFC5FA-9CCC-FE44-A859-E8E1A1A63942}" srcOrd="0" destOrd="0" parTransId="{BD8A3DA6-8120-3D44-83AF-74E667F860C9}" sibTransId="{E4B594A7-E809-F241-A961-A4653AB7D370}"/>
    <dgm:cxn modelId="{F8CAE8B2-5C51-6A43-868B-BCF800BD895B}" type="presOf" srcId="{C1D0E828-E69F-AB49-8704-C7558E87059D}" destId="{9BEDE616-6423-9947-94E5-B5B492FCDD0B}" srcOrd="0" destOrd="0" presId="urn:microsoft.com/office/officeart/2005/8/layout/cycle2"/>
    <dgm:cxn modelId="{96E207B5-68BE-0640-B523-08E07BE2980B}" type="presOf" srcId="{2F480DED-7DFC-A848-845B-E4AAB1B432CF}" destId="{B2DF868C-D5F8-E34C-8043-6458BCC87D40}" srcOrd="0" destOrd="0" presId="urn:microsoft.com/office/officeart/2005/8/layout/cycle2"/>
    <dgm:cxn modelId="{7F45B9B8-760C-A944-811C-17AAD78E3D5F}" type="presOf" srcId="{8F9A2CBC-39D4-8F4C-8F1B-C0607344B6BA}" destId="{BEB19DFB-D6EF-CC4B-83F3-45EB9B2C6BD7}" srcOrd="1" destOrd="0" presId="urn:microsoft.com/office/officeart/2005/8/layout/cycle2"/>
    <dgm:cxn modelId="{A1A9ECB8-3B2A-D142-B803-C141FC4AA4E1}" type="presOf" srcId="{7B613CB6-6AAC-2C42-854A-30DC2A0BCD87}" destId="{65277A2D-C8FB-5241-8C09-8E6F224B1DFC}" srcOrd="0" destOrd="0" presId="urn:microsoft.com/office/officeart/2005/8/layout/cycle2"/>
    <dgm:cxn modelId="{F76A9DBA-3F8D-D64F-9A3A-F8005D38929D}" srcId="{E071E966-4F09-B243-97BE-556E1760A8D4}" destId="{B65FA6A7-F37C-1C47-B551-C06A3F37FE9A}" srcOrd="4" destOrd="0" parTransId="{C7FD8180-C431-3740-8CC1-A32FB61CB4BB}" sibTransId="{7520822E-37E7-D043-A0E6-AD58834FAB36}"/>
    <dgm:cxn modelId="{28C5A7BC-8876-C64C-9678-38EE54DF3B0B}" srcId="{E071E966-4F09-B243-97BE-556E1760A8D4}" destId="{48943BFE-DC07-CE4A-AB23-022A0064FD17}" srcOrd="6" destOrd="0" parTransId="{F61A88C0-8A88-1B41-ACFD-41789E6CD197}" sibTransId="{7B613CB6-6AAC-2C42-854A-30DC2A0BCD87}"/>
    <dgm:cxn modelId="{37F0EFBD-253F-114A-A0D1-30AE5C787ED7}" type="presOf" srcId="{C4F9EA15-0823-2741-A68C-63133BAC7A81}" destId="{5ECEC63F-47F5-5946-A09D-46F7A0B1D9B8}" srcOrd="1" destOrd="0" presId="urn:microsoft.com/office/officeart/2005/8/layout/cycle2"/>
    <dgm:cxn modelId="{7D9BADBF-DE54-7645-A282-A2D0362734B9}" srcId="{E071E966-4F09-B243-97BE-556E1760A8D4}" destId="{0F7EA21B-D505-4A43-ABFE-E92E898648BF}" srcOrd="5" destOrd="0" parTransId="{D9D7212D-27E8-D64B-9F55-E67E15578375}" sibTransId="{C4F9EA15-0823-2741-A68C-63133BAC7A81}"/>
    <dgm:cxn modelId="{8786FCC5-01A3-1444-88C2-F3CFB50C9694}" srcId="{E071E966-4F09-B243-97BE-556E1760A8D4}" destId="{81484893-BE95-5248-BE81-61A9FA04DB62}" srcOrd="1" destOrd="0" parTransId="{6A088EEF-778D-0D4B-9285-8E8CBBEEAB1C}" sibTransId="{70F5D8AF-BB3E-8148-AD1B-28B2D9FA72B0}"/>
    <dgm:cxn modelId="{D2E645C7-EB3F-5E4C-B6AD-144FB663D47E}" type="presOf" srcId="{E4B594A7-E809-F241-A961-A4653AB7D370}" destId="{9294351F-0469-B948-95D1-A697904845BC}" srcOrd="0" destOrd="0" presId="urn:microsoft.com/office/officeart/2005/8/layout/cycle2"/>
    <dgm:cxn modelId="{EE776AD0-4F06-884B-A0EB-239733141FE1}" type="presOf" srcId="{19370C98-AAE6-2A48-8E93-9B66E2C2D00A}" destId="{D89257BD-FC75-2546-A3E8-E118BCA8955F}" srcOrd="0" destOrd="0" presId="urn:microsoft.com/office/officeart/2005/8/layout/cycle2"/>
    <dgm:cxn modelId="{333204DB-FB69-DF49-B996-976D2AC2C8A8}" type="presOf" srcId="{48943BFE-DC07-CE4A-AB23-022A0064FD17}" destId="{67E2E9C2-53FA-0344-BEEE-FAE45CE8E7C6}" srcOrd="0" destOrd="0" presId="urn:microsoft.com/office/officeart/2005/8/layout/cycle2"/>
    <dgm:cxn modelId="{CBAC67E8-D95C-5543-A42D-A8601DE8EA42}" srcId="{E071E966-4F09-B243-97BE-556E1760A8D4}" destId="{F3AC7512-D6D3-BA4B-968E-D7F83EF7E1B9}" srcOrd="8" destOrd="0" parTransId="{CFD0D901-11DA-964A-BCEE-173824002025}" sibTransId="{8F9A2CBC-39D4-8F4C-8F1B-C0607344B6BA}"/>
    <dgm:cxn modelId="{650BC2EF-215F-E240-85B2-4970A13B0462}" type="presOf" srcId="{7520822E-37E7-D043-A0E6-AD58834FAB36}" destId="{3FBF9139-EE88-A74A-9FBD-ACB468ACDD48}" srcOrd="1" destOrd="0" presId="urn:microsoft.com/office/officeart/2005/8/layout/cycle2"/>
    <dgm:cxn modelId="{5754DFEF-841D-CA4A-813A-91184BCC7B4E}" type="presOf" srcId="{2F480DED-7DFC-A848-845B-E4AAB1B432CF}" destId="{4F8FCC6E-23A7-B849-9811-1ACA64C006D6}" srcOrd="1" destOrd="0" presId="urn:microsoft.com/office/officeart/2005/8/layout/cycle2"/>
    <dgm:cxn modelId="{337BC5F0-F436-CB40-AEF0-5F55DB23E2D7}" type="presOf" srcId="{70F5D8AF-BB3E-8148-AD1B-28B2D9FA72B0}" destId="{906BF31C-9E3E-AF47-8E22-DAF590F6BD39}" srcOrd="0" destOrd="0" presId="urn:microsoft.com/office/officeart/2005/8/layout/cycle2"/>
    <dgm:cxn modelId="{6327CEF8-D41B-AA4D-B73A-2C3E9A53291C}" type="presOf" srcId="{8F9A2CBC-39D4-8F4C-8F1B-C0607344B6BA}" destId="{33A674CD-93F9-124A-8C11-63D35044B706}" srcOrd="0" destOrd="0" presId="urn:microsoft.com/office/officeart/2005/8/layout/cycle2"/>
    <dgm:cxn modelId="{1200FDFB-43B1-114A-A3C2-939827290B05}" srcId="{E071E966-4F09-B243-97BE-556E1760A8D4}" destId="{C1D0E828-E69F-AB49-8704-C7558E87059D}" srcOrd="3" destOrd="0" parTransId="{61A6962D-8016-E746-906C-401520EAB188}" sibTransId="{19370C98-AAE6-2A48-8E93-9B66E2C2D00A}"/>
    <dgm:cxn modelId="{C99388FE-5C85-6F4A-81D6-7327C39C1F13}" type="presParOf" srcId="{CC4CD2DD-DF66-A447-A7AC-26726A016E17}" destId="{BCCD6CCF-E323-6A49-A44E-B57CFF52600E}" srcOrd="0" destOrd="0" presId="urn:microsoft.com/office/officeart/2005/8/layout/cycle2"/>
    <dgm:cxn modelId="{380BF506-E846-CC4A-B0A8-70987FD78DD6}" type="presParOf" srcId="{CC4CD2DD-DF66-A447-A7AC-26726A016E17}" destId="{9294351F-0469-B948-95D1-A697904845BC}" srcOrd="1" destOrd="0" presId="urn:microsoft.com/office/officeart/2005/8/layout/cycle2"/>
    <dgm:cxn modelId="{BFC060CB-A5F7-7D42-9D51-FA169AA1EEEE}" type="presParOf" srcId="{9294351F-0469-B948-95D1-A697904845BC}" destId="{4CEABD40-76C3-BC44-B656-C6013AB26B94}" srcOrd="0" destOrd="0" presId="urn:microsoft.com/office/officeart/2005/8/layout/cycle2"/>
    <dgm:cxn modelId="{BE01E1E8-F2F3-1040-AC22-9E241056D734}" type="presParOf" srcId="{CC4CD2DD-DF66-A447-A7AC-26726A016E17}" destId="{1E116C2F-D33F-BC4C-822F-D79FE4BBE328}" srcOrd="2" destOrd="0" presId="urn:microsoft.com/office/officeart/2005/8/layout/cycle2"/>
    <dgm:cxn modelId="{ACE19DD8-1E44-8D4F-8683-81F54D4CBB5F}" type="presParOf" srcId="{CC4CD2DD-DF66-A447-A7AC-26726A016E17}" destId="{906BF31C-9E3E-AF47-8E22-DAF590F6BD39}" srcOrd="3" destOrd="0" presId="urn:microsoft.com/office/officeart/2005/8/layout/cycle2"/>
    <dgm:cxn modelId="{EF8BD692-230C-9A40-9BA4-699EDF878D00}" type="presParOf" srcId="{906BF31C-9E3E-AF47-8E22-DAF590F6BD39}" destId="{39D2B7DA-9AF9-CC45-8243-B976C0D25DC5}" srcOrd="0" destOrd="0" presId="urn:microsoft.com/office/officeart/2005/8/layout/cycle2"/>
    <dgm:cxn modelId="{2D885A05-191B-334F-8A33-346078429319}" type="presParOf" srcId="{CC4CD2DD-DF66-A447-A7AC-26726A016E17}" destId="{96067272-5DAD-D145-BC43-32488C046E18}" srcOrd="4" destOrd="0" presId="urn:microsoft.com/office/officeart/2005/8/layout/cycle2"/>
    <dgm:cxn modelId="{3E3CDD41-C963-1148-9293-BF29B2B4291F}" type="presParOf" srcId="{CC4CD2DD-DF66-A447-A7AC-26726A016E17}" destId="{B2DF868C-D5F8-E34C-8043-6458BCC87D40}" srcOrd="5" destOrd="0" presId="urn:microsoft.com/office/officeart/2005/8/layout/cycle2"/>
    <dgm:cxn modelId="{72C54850-34B3-3B4D-8C0F-8BE877FC7BDF}" type="presParOf" srcId="{B2DF868C-D5F8-E34C-8043-6458BCC87D40}" destId="{4F8FCC6E-23A7-B849-9811-1ACA64C006D6}" srcOrd="0" destOrd="0" presId="urn:microsoft.com/office/officeart/2005/8/layout/cycle2"/>
    <dgm:cxn modelId="{EBC78217-A3EE-6849-AE9B-7153F7D62D1F}" type="presParOf" srcId="{CC4CD2DD-DF66-A447-A7AC-26726A016E17}" destId="{9BEDE616-6423-9947-94E5-B5B492FCDD0B}" srcOrd="6" destOrd="0" presId="urn:microsoft.com/office/officeart/2005/8/layout/cycle2"/>
    <dgm:cxn modelId="{206307B8-E016-2C42-B031-C80285C76D63}" type="presParOf" srcId="{CC4CD2DD-DF66-A447-A7AC-26726A016E17}" destId="{D89257BD-FC75-2546-A3E8-E118BCA8955F}" srcOrd="7" destOrd="0" presId="urn:microsoft.com/office/officeart/2005/8/layout/cycle2"/>
    <dgm:cxn modelId="{C3A8C20D-A72E-0E46-9DFC-5EC863EFE58A}" type="presParOf" srcId="{D89257BD-FC75-2546-A3E8-E118BCA8955F}" destId="{1145DEDB-F31F-3141-B602-CEDFECE4D7BC}" srcOrd="0" destOrd="0" presId="urn:microsoft.com/office/officeart/2005/8/layout/cycle2"/>
    <dgm:cxn modelId="{421098E8-319E-DA41-AD92-202058898395}" type="presParOf" srcId="{CC4CD2DD-DF66-A447-A7AC-26726A016E17}" destId="{E109454D-7708-664D-A8DF-93369CEF995D}" srcOrd="8" destOrd="0" presId="urn:microsoft.com/office/officeart/2005/8/layout/cycle2"/>
    <dgm:cxn modelId="{4BEBFA91-E5C1-784C-9804-1F6A7AF30F62}" type="presParOf" srcId="{CC4CD2DD-DF66-A447-A7AC-26726A016E17}" destId="{AD8627B1-D137-F349-81FB-1FCE8BDA9A0C}" srcOrd="9" destOrd="0" presId="urn:microsoft.com/office/officeart/2005/8/layout/cycle2"/>
    <dgm:cxn modelId="{2BFD822C-857D-BD4D-983F-BA3B9D4C22B6}" type="presParOf" srcId="{AD8627B1-D137-F349-81FB-1FCE8BDA9A0C}" destId="{3FBF9139-EE88-A74A-9FBD-ACB468ACDD48}" srcOrd="0" destOrd="0" presId="urn:microsoft.com/office/officeart/2005/8/layout/cycle2"/>
    <dgm:cxn modelId="{E193BB4B-8FBE-AC42-A402-30D45BF13128}" type="presParOf" srcId="{CC4CD2DD-DF66-A447-A7AC-26726A016E17}" destId="{2B2ADC3E-8D14-0645-9B56-F4E304D114B8}" srcOrd="10" destOrd="0" presId="urn:microsoft.com/office/officeart/2005/8/layout/cycle2"/>
    <dgm:cxn modelId="{4E501D57-E515-3743-996C-D386E9D33E83}" type="presParOf" srcId="{CC4CD2DD-DF66-A447-A7AC-26726A016E17}" destId="{0672DA65-9722-E64A-8AAD-08FCEC096B1B}" srcOrd="11" destOrd="0" presId="urn:microsoft.com/office/officeart/2005/8/layout/cycle2"/>
    <dgm:cxn modelId="{9A362037-17C8-5C4A-9E25-9BDFEFD3FAC2}" type="presParOf" srcId="{0672DA65-9722-E64A-8AAD-08FCEC096B1B}" destId="{5ECEC63F-47F5-5946-A09D-46F7A0B1D9B8}" srcOrd="0" destOrd="0" presId="urn:microsoft.com/office/officeart/2005/8/layout/cycle2"/>
    <dgm:cxn modelId="{F3313E28-62EB-E841-8D82-AA72C03F7199}" type="presParOf" srcId="{CC4CD2DD-DF66-A447-A7AC-26726A016E17}" destId="{67E2E9C2-53FA-0344-BEEE-FAE45CE8E7C6}" srcOrd="12" destOrd="0" presId="urn:microsoft.com/office/officeart/2005/8/layout/cycle2"/>
    <dgm:cxn modelId="{5C3B07C4-EC03-E04E-8C2B-10689122FE19}" type="presParOf" srcId="{CC4CD2DD-DF66-A447-A7AC-26726A016E17}" destId="{65277A2D-C8FB-5241-8C09-8E6F224B1DFC}" srcOrd="13" destOrd="0" presId="urn:microsoft.com/office/officeart/2005/8/layout/cycle2"/>
    <dgm:cxn modelId="{A7037A7F-C500-8C46-9F5A-F897444ADD05}" type="presParOf" srcId="{65277A2D-C8FB-5241-8C09-8E6F224B1DFC}" destId="{32EFBDD6-EADA-8442-B6EA-6705781FFF81}" srcOrd="0" destOrd="0" presId="urn:microsoft.com/office/officeart/2005/8/layout/cycle2"/>
    <dgm:cxn modelId="{153A1C7C-D3B2-5845-A948-64DC4046AFAF}" type="presParOf" srcId="{CC4CD2DD-DF66-A447-A7AC-26726A016E17}" destId="{7F3E38D5-EC66-2F4F-9514-E7C4CE8581F6}" srcOrd="14" destOrd="0" presId="urn:microsoft.com/office/officeart/2005/8/layout/cycle2"/>
    <dgm:cxn modelId="{850EBBCF-900E-CC44-97DB-5FB42863D7C8}" type="presParOf" srcId="{CC4CD2DD-DF66-A447-A7AC-26726A016E17}" destId="{AF28DFA6-191E-7D4F-903B-11021284C18C}" srcOrd="15" destOrd="0" presId="urn:microsoft.com/office/officeart/2005/8/layout/cycle2"/>
    <dgm:cxn modelId="{B0A5B2E1-A0D8-684C-8371-5C203149F30E}" type="presParOf" srcId="{AF28DFA6-191E-7D4F-903B-11021284C18C}" destId="{AEF238D8-7220-F74D-B24F-796BE48F8138}" srcOrd="0" destOrd="0" presId="urn:microsoft.com/office/officeart/2005/8/layout/cycle2"/>
    <dgm:cxn modelId="{45B344CE-2237-414D-9713-DC3515F6FC84}" type="presParOf" srcId="{CC4CD2DD-DF66-A447-A7AC-26726A016E17}" destId="{19C34623-9894-0245-9D11-6AC3A4F26B56}" srcOrd="16" destOrd="0" presId="urn:microsoft.com/office/officeart/2005/8/layout/cycle2"/>
    <dgm:cxn modelId="{9E665CC4-55EC-C640-93E6-E17A9FCB8C46}" type="presParOf" srcId="{CC4CD2DD-DF66-A447-A7AC-26726A016E17}" destId="{33A674CD-93F9-124A-8C11-63D35044B706}" srcOrd="17" destOrd="0" presId="urn:microsoft.com/office/officeart/2005/8/layout/cycle2"/>
    <dgm:cxn modelId="{0068D29A-167A-C745-916F-92282A4EC66A}" type="presParOf" srcId="{33A674CD-93F9-124A-8C11-63D35044B706}" destId="{BEB19DFB-D6EF-CC4B-83F3-45EB9B2C6BD7}" srcOrd="0" destOrd="0" presId="urn:microsoft.com/office/officeart/2005/8/layout/cycle2"/>
    <dgm:cxn modelId="{22B53F3F-03C4-8147-B20E-07E376CD3489}" type="presParOf" srcId="{CC4CD2DD-DF66-A447-A7AC-26726A016E17}" destId="{FF9323F4-3F6C-D942-84C6-1577A72D894E}" srcOrd="18" destOrd="0" presId="urn:microsoft.com/office/officeart/2005/8/layout/cycle2"/>
    <dgm:cxn modelId="{3EA31459-46B3-3141-8912-474BC8C97277}" type="presParOf" srcId="{CC4CD2DD-DF66-A447-A7AC-26726A016E17}" destId="{3CC01362-6EC4-C748-BA6D-A4DE5035FB7E}" srcOrd="19" destOrd="0" presId="urn:microsoft.com/office/officeart/2005/8/layout/cycle2"/>
    <dgm:cxn modelId="{C6A13548-0AF6-D342-AFFD-3CCECDF16563}" type="presParOf" srcId="{3CC01362-6EC4-C748-BA6D-A4DE5035FB7E}" destId="{866340A2-233F-804F-817E-B782700A6F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dirty="0">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dirty="0">
              <a:latin typeface="Gill Sans MT" panose="020B0502020104020203" pitchFamily="34" charset="77"/>
            </a:rPr>
            <a:t>Model Training</a:t>
          </a:r>
          <a:endParaRPr lang="en-IL" dirty="0">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dirty="0">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pPr rtl="0"/>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dirty="0">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BCCD6CCF-E323-6A49-A44E-B57CFF52600E}" type="pres">
      <dgm:prSet presAssocID="{66CFC5FA-9CCC-FE44-A859-E8E1A1A63942}" presName="node" presStyleLbl="node1" presStyleIdx="0" presStyleCnt="10">
        <dgm:presLayoutVars>
          <dgm:bulletEnabled val="1"/>
        </dgm:presLayoutVars>
      </dgm:prSet>
      <dgm:spPr/>
    </dgm:pt>
    <dgm:pt modelId="{9294351F-0469-B948-95D1-A697904845BC}" type="pres">
      <dgm:prSet presAssocID="{E4B594A7-E809-F241-A961-A4653AB7D370}" presName="sibTrans" presStyleLbl="sibTrans2D1" presStyleIdx="0" presStyleCnt="10"/>
      <dgm:spPr/>
    </dgm:pt>
    <dgm:pt modelId="{4CEABD40-76C3-BC44-B656-C6013AB26B94}" type="pres">
      <dgm:prSet presAssocID="{E4B594A7-E809-F241-A961-A4653AB7D370}" presName="connectorText" presStyleLbl="sibTrans2D1" presStyleIdx="0" presStyleCnt="10"/>
      <dgm:spPr/>
    </dgm:pt>
    <dgm:pt modelId="{1E116C2F-D33F-BC4C-822F-D79FE4BBE328}" type="pres">
      <dgm:prSet presAssocID="{81484893-BE95-5248-BE81-61A9FA04DB62}" presName="node" presStyleLbl="node1" presStyleIdx="1" presStyleCnt="10">
        <dgm:presLayoutVars>
          <dgm:bulletEnabled val="1"/>
        </dgm:presLayoutVars>
      </dgm:prSet>
      <dgm:spPr/>
    </dgm:pt>
    <dgm:pt modelId="{906BF31C-9E3E-AF47-8E22-DAF590F6BD39}" type="pres">
      <dgm:prSet presAssocID="{70F5D8AF-BB3E-8148-AD1B-28B2D9FA72B0}" presName="sibTrans" presStyleLbl="sibTrans2D1" presStyleIdx="1" presStyleCnt="10"/>
      <dgm:spPr/>
    </dgm:pt>
    <dgm:pt modelId="{39D2B7DA-9AF9-CC45-8243-B976C0D25DC5}" type="pres">
      <dgm:prSet presAssocID="{70F5D8AF-BB3E-8148-AD1B-28B2D9FA72B0}" presName="connectorText" presStyleLbl="sibTrans2D1" presStyleIdx="1" presStyleCnt="10"/>
      <dgm:spPr/>
    </dgm:pt>
    <dgm:pt modelId="{96067272-5DAD-D145-BC43-32488C046E18}" type="pres">
      <dgm:prSet presAssocID="{F7D14AD0-0EB4-D145-B649-73E9CEC73AA4}" presName="node" presStyleLbl="node1" presStyleIdx="2" presStyleCnt="10">
        <dgm:presLayoutVars>
          <dgm:bulletEnabled val="1"/>
        </dgm:presLayoutVars>
      </dgm:prSet>
      <dgm:spPr/>
    </dgm:pt>
    <dgm:pt modelId="{B2DF868C-D5F8-E34C-8043-6458BCC87D40}" type="pres">
      <dgm:prSet presAssocID="{2F480DED-7DFC-A848-845B-E4AAB1B432CF}" presName="sibTrans" presStyleLbl="sibTrans2D1" presStyleIdx="2" presStyleCnt="10"/>
      <dgm:spPr/>
    </dgm:pt>
    <dgm:pt modelId="{4F8FCC6E-23A7-B849-9811-1ACA64C006D6}" type="pres">
      <dgm:prSet presAssocID="{2F480DED-7DFC-A848-845B-E4AAB1B432CF}" presName="connectorText" presStyleLbl="sibTrans2D1" presStyleIdx="2" presStyleCnt="10"/>
      <dgm:spPr/>
    </dgm:pt>
    <dgm:pt modelId="{9BEDE616-6423-9947-94E5-B5B492FCDD0B}" type="pres">
      <dgm:prSet presAssocID="{C1D0E828-E69F-AB49-8704-C7558E87059D}" presName="node" presStyleLbl="node1" presStyleIdx="3" presStyleCnt="10">
        <dgm:presLayoutVars>
          <dgm:bulletEnabled val="1"/>
        </dgm:presLayoutVars>
      </dgm:prSet>
      <dgm:spPr/>
    </dgm:pt>
    <dgm:pt modelId="{D89257BD-FC75-2546-A3E8-E118BCA8955F}" type="pres">
      <dgm:prSet presAssocID="{19370C98-AAE6-2A48-8E93-9B66E2C2D00A}" presName="sibTrans" presStyleLbl="sibTrans2D1" presStyleIdx="3" presStyleCnt="10"/>
      <dgm:spPr/>
    </dgm:pt>
    <dgm:pt modelId="{1145DEDB-F31F-3141-B602-CEDFECE4D7BC}" type="pres">
      <dgm:prSet presAssocID="{19370C98-AAE6-2A48-8E93-9B66E2C2D00A}" presName="connectorText" presStyleLbl="sibTrans2D1" presStyleIdx="3" presStyleCnt="10"/>
      <dgm:spPr/>
    </dgm:pt>
    <dgm:pt modelId="{E109454D-7708-664D-A8DF-93369CEF995D}" type="pres">
      <dgm:prSet presAssocID="{B65FA6A7-F37C-1C47-B551-C06A3F37FE9A}" presName="node" presStyleLbl="node1" presStyleIdx="4" presStyleCnt="10">
        <dgm:presLayoutVars>
          <dgm:bulletEnabled val="1"/>
        </dgm:presLayoutVars>
      </dgm:prSet>
      <dgm:spPr/>
    </dgm:pt>
    <dgm:pt modelId="{AD8627B1-D137-F349-81FB-1FCE8BDA9A0C}" type="pres">
      <dgm:prSet presAssocID="{7520822E-37E7-D043-A0E6-AD58834FAB36}" presName="sibTrans" presStyleLbl="sibTrans2D1" presStyleIdx="4" presStyleCnt="10"/>
      <dgm:spPr/>
    </dgm:pt>
    <dgm:pt modelId="{3FBF9139-EE88-A74A-9FBD-ACB468ACDD48}" type="pres">
      <dgm:prSet presAssocID="{7520822E-37E7-D043-A0E6-AD58834FAB36}" presName="connectorText" presStyleLbl="sibTrans2D1" presStyleIdx="4" presStyleCnt="10"/>
      <dgm:spPr/>
    </dgm:pt>
    <dgm:pt modelId="{2B2ADC3E-8D14-0645-9B56-F4E304D114B8}" type="pres">
      <dgm:prSet presAssocID="{0F7EA21B-D505-4A43-ABFE-E92E898648BF}" presName="node" presStyleLbl="node1" presStyleIdx="5" presStyleCnt="10">
        <dgm:presLayoutVars>
          <dgm:bulletEnabled val="1"/>
        </dgm:presLayoutVars>
      </dgm:prSet>
      <dgm:spPr/>
    </dgm:pt>
    <dgm:pt modelId="{0672DA65-9722-E64A-8AAD-08FCEC096B1B}" type="pres">
      <dgm:prSet presAssocID="{C4F9EA15-0823-2741-A68C-63133BAC7A81}" presName="sibTrans" presStyleLbl="sibTrans2D1" presStyleIdx="5" presStyleCnt="10"/>
      <dgm:spPr/>
    </dgm:pt>
    <dgm:pt modelId="{5ECEC63F-47F5-5946-A09D-46F7A0B1D9B8}" type="pres">
      <dgm:prSet presAssocID="{C4F9EA15-0823-2741-A68C-63133BAC7A81}" presName="connectorText" presStyleLbl="sibTrans2D1" presStyleIdx="5" presStyleCnt="10"/>
      <dgm:spPr/>
    </dgm:pt>
    <dgm:pt modelId="{67E2E9C2-53FA-0344-BEEE-FAE45CE8E7C6}" type="pres">
      <dgm:prSet presAssocID="{48943BFE-DC07-CE4A-AB23-022A0064FD17}" presName="node" presStyleLbl="node1" presStyleIdx="6" presStyleCnt="10">
        <dgm:presLayoutVars>
          <dgm:bulletEnabled val="1"/>
        </dgm:presLayoutVars>
      </dgm:prSet>
      <dgm:spPr/>
    </dgm:pt>
    <dgm:pt modelId="{65277A2D-C8FB-5241-8C09-8E6F224B1DFC}" type="pres">
      <dgm:prSet presAssocID="{7B613CB6-6AAC-2C42-854A-30DC2A0BCD87}" presName="sibTrans" presStyleLbl="sibTrans2D1" presStyleIdx="6" presStyleCnt="10"/>
      <dgm:spPr/>
    </dgm:pt>
    <dgm:pt modelId="{32EFBDD6-EADA-8442-B6EA-6705781FFF81}" type="pres">
      <dgm:prSet presAssocID="{7B613CB6-6AAC-2C42-854A-30DC2A0BCD87}" presName="connectorText" presStyleLbl="sibTrans2D1" presStyleIdx="6" presStyleCnt="10"/>
      <dgm:spPr/>
    </dgm:pt>
    <dgm:pt modelId="{7F3E38D5-EC66-2F4F-9514-E7C4CE8581F6}" type="pres">
      <dgm:prSet presAssocID="{F45BB986-3576-1841-881A-FDB72E6B1F13}" presName="node" presStyleLbl="node1" presStyleIdx="7" presStyleCnt="10">
        <dgm:presLayoutVars>
          <dgm:bulletEnabled val="1"/>
        </dgm:presLayoutVars>
      </dgm:prSet>
      <dgm:spPr/>
    </dgm:pt>
    <dgm:pt modelId="{AF28DFA6-191E-7D4F-903B-11021284C18C}" type="pres">
      <dgm:prSet presAssocID="{6D70FBA8-0737-7948-A32A-64BE80BFF191}" presName="sibTrans" presStyleLbl="sibTrans2D1" presStyleIdx="7" presStyleCnt="10"/>
      <dgm:spPr/>
    </dgm:pt>
    <dgm:pt modelId="{AEF238D8-7220-F74D-B24F-796BE48F8138}" type="pres">
      <dgm:prSet presAssocID="{6D70FBA8-0737-7948-A32A-64BE80BFF191}" presName="connectorText" presStyleLbl="sibTrans2D1" presStyleIdx="7" presStyleCnt="10"/>
      <dgm:spPr/>
    </dgm:pt>
    <dgm:pt modelId="{19C34623-9894-0245-9D11-6AC3A4F26B56}" type="pres">
      <dgm:prSet presAssocID="{F3AC7512-D6D3-BA4B-968E-D7F83EF7E1B9}" presName="node" presStyleLbl="node1" presStyleIdx="8" presStyleCnt="10">
        <dgm:presLayoutVars>
          <dgm:bulletEnabled val="1"/>
        </dgm:presLayoutVars>
      </dgm:prSet>
      <dgm:spPr/>
    </dgm:pt>
    <dgm:pt modelId="{33A674CD-93F9-124A-8C11-63D35044B706}" type="pres">
      <dgm:prSet presAssocID="{8F9A2CBC-39D4-8F4C-8F1B-C0607344B6BA}" presName="sibTrans" presStyleLbl="sibTrans2D1" presStyleIdx="8" presStyleCnt="10"/>
      <dgm:spPr/>
    </dgm:pt>
    <dgm:pt modelId="{BEB19DFB-D6EF-CC4B-83F3-45EB9B2C6BD7}" type="pres">
      <dgm:prSet presAssocID="{8F9A2CBC-39D4-8F4C-8F1B-C0607344B6BA}" presName="connectorText" presStyleLbl="sibTrans2D1" presStyleIdx="8" presStyleCnt="10"/>
      <dgm:spPr/>
    </dgm:pt>
    <dgm:pt modelId="{FF9323F4-3F6C-D942-84C6-1577A72D894E}" type="pres">
      <dgm:prSet presAssocID="{35FA0997-8B91-A64C-8F79-8A9A8431B1D1}" presName="node" presStyleLbl="node1" presStyleIdx="9" presStyleCnt="10">
        <dgm:presLayoutVars>
          <dgm:bulletEnabled val="1"/>
        </dgm:presLayoutVars>
      </dgm:prSet>
      <dgm:spPr/>
    </dgm:pt>
    <dgm:pt modelId="{3CC01362-6EC4-C748-BA6D-A4DE5035FB7E}" type="pres">
      <dgm:prSet presAssocID="{4BDD796D-0D16-7845-B1BA-FC826B194C91}" presName="sibTrans" presStyleLbl="sibTrans2D1" presStyleIdx="9" presStyleCnt="10"/>
      <dgm:spPr/>
    </dgm:pt>
    <dgm:pt modelId="{866340A2-233F-804F-817E-B782700A6F60}" type="pres">
      <dgm:prSet presAssocID="{4BDD796D-0D16-7845-B1BA-FC826B194C91}" presName="connectorText" presStyleLbl="sibTrans2D1" presStyleIdx="9" presStyleCnt="10"/>
      <dgm:spPr/>
    </dgm:pt>
  </dgm:ptLst>
  <dgm:cxnLst>
    <dgm:cxn modelId="{D9449705-FFEB-2A4A-8FAD-F49E552E6495}" type="presOf" srcId="{70F5D8AF-BB3E-8148-AD1B-28B2D9FA72B0}" destId="{39D2B7DA-9AF9-CC45-8243-B976C0D25DC5}" srcOrd="1" destOrd="0" presId="urn:microsoft.com/office/officeart/2005/8/layout/cycle2"/>
    <dgm:cxn modelId="{52EDCD0C-BAF6-6F4F-97F6-C6AFDD162AA0}" type="presOf" srcId="{4BDD796D-0D16-7845-B1BA-FC826B194C91}" destId="{3CC01362-6EC4-C748-BA6D-A4DE5035FB7E}" srcOrd="0" destOrd="0" presId="urn:microsoft.com/office/officeart/2005/8/layout/cycle2"/>
    <dgm:cxn modelId="{869C4C0D-B810-0347-9C91-F9DB4021300F}" type="presOf" srcId="{6D70FBA8-0737-7948-A32A-64BE80BFF191}" destId="{AEF238D8-7220-F74D-B24F-796BE48F8138}" srcOrd="1" destOrd="0" presId="urn:microsoft.com/office/officeart/2005/8/layout/cycle2"/>
    <dgm:cxn modelId="{986DD934-31F9-0C4C-8AFB-92C7F7CEF642}" type="presOf" srcId="{7520822E-37E7-D043-A0E6-AD58834FAB36}" destId="{AD8627B1-D137-F349-81FB-1FCE8BDA9A0C}" srcOrd="0" destOrd="0" presId="urn:microsoft.com/office/officeart/2005/8/layout/cycle2"/>
    <dgm:cxn modelId="{A09AA537-A0CC-5C47-8A00-051B5DE3CA10}" type="presOf" srcId="{0F7EA21B-D505-4A43-ABFE-E92E898648BF}" destId="{2B2ADC3E-8D14-0645-9B56-F4E304D114B8}"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7BD9E442-2C38-0A48-88BA-FD14FC6BDE9B}" srcId="{E071E966-4F09-B243-97BE-556E1760A8D4}" destId="{F7D14AD0-0EB4-D145-B649-73E9CEC73AA4}" srcOrd="2" destOrd="0" parTransId="{EFA6EC15-651D-1842-AC9F-E261CC336AE5}" sibTransId="{2F480DED-7DFC-A848-845B-E4AAB1B432CF}"/>
    <dgm:cxn modelId="{FBCF4C44-E100-0042-B1CE-1D6D3B6882BE}" type="presOf" srcId="{6D70FBA8-0737-7948-A32A-64BE80BFF191}" destId="{AF28DFA6-191E-7D4F-903B-11021284C18C}" srcOrd="0" destOrd="0" presId="urn:microsoft.com/office/officeart/2005/8/layout/cycle2"/>
    <dgm:cxn modelId="{C2CA9049-FDEC-724E-8528-68460F5D9D85}" type="presOf" srcId="{C4F9EA15-0823-2741-A68C-63133BAC7A81}" destId="{0672DA65-9722-E64A-8AAD-08FCEC096B1B}" srcOrd="0" destOrd="0" presId="urn:microsoft.com/office/officeart/2005/8/layout/cycle2"/>
    <dgm:cxn modelId="{A6B7C64F-FDF1-D548-911A-F4FE64F11D46}" type="presOf" srcId="{B65FA6A7-F37C-1C47-B551-C06A3F37FE9A}" destId="{E109454D-7708-664D-A8DF-93369CEF995D}" srcOrd="0" destOrd="0" presId="urn:microsoft.com/office/officeart/2005/8/layout/cycle2"/>
    <dgm:cxn modelId="{1C639051-1A6F-C844-9C45-88421FEC2014}" type="presOf" srcId="{7520822E-37E7-D043-A0E6-AD58834FAB36}" destId="{3FBF9139-EE88-A74A-9FBD-ACB468ACDD48}" srcOrd="1" destOrd="0" presId="urn:microsoft.com/office/officeart/2005/8/layout/cycle2"/>
    <dgm:cxn modelId="{2F448354-538F-014C-AEB3-272E7BE056B2}" type="presOf" srcId="{81484893-BE95-5248-BE81-61A9FA04DB62}" destId="{1E116C2F-D33F-BC4C-822F-D79FE4BBE328}" srcOrd="0" destOrd="0" presId="urn:microsoft.com/office/officeart/2005/8/layout/cycle2"/>
    <dgm:cxn modelId="{E8540F57-49A2-4C4B-AB52-BC9A583FFCB8}" type="presOf" srcId="{F3AC7512-D6D3-BA4B-968E-D7F83EF7E1B9}" destId="{19C34623-9894-0245-9D11-6AC3A4F26B56}" srcOrd="0" destOrd="0" presId="urn:microsoft.com/office/officeart/2005/8/layout/cycle2"/>
    <dgm:cxn modelId="{1D9F5957-40BA-AA49-A6F1-60E283B23E70}" srcId="{E071E966-4F09-B243-97BE-556E1760A8D4}" destId="{35FA0997-8B91-A64C-8F79-8A9A8431B1D1}" srcOrd="9" destOrd="0" parTransId="{98911EA7-96B9-2D4E-A712-4586CC8F1532}" sibTransId="{4BDD796D-0D16-7845-B1BA-FC826B194C91}"/>
    <dgm:cxn modelId="{CAB6375D-FFA0-F34D-9098-3490D045D20F}" type="presOf" srcId="{F7D14AD0-0EB4-D145-B649-73E9CEC73AA4}" destId="{96067272-5DAD-D145-BC43-32488C046E18}" srcOrd="0" destOrd="0" presId="urn:microsoft.com/office/officeart/2005/8/layout/cycle2"/>
    <dgm:cxn modelId="{D7698D5E-E1F3-7747-8AD3-AAE8A293445C}" type="presOf" srcId="{F45BB986-3576-1841-881A-FDB72E6B1F13}" destId="{7F3E38D5-EC66-2F4F-9514-E7C4CE8581F6}" srcOrd="0" destOrd="0" presId="urn:microsoft.com/office/officeart/2005/8/layout/cycle2"/>
    <dgm:cxn modelId="{C319D57B-9B06-104F-9853-A3AFDD10F77E}" type="presOf" srcId="{35FA0997-8B91-A64C-8F79-8A9A8431B1D1}" destId="{FF9323F4-3F6C-D942-84C6-1577A72D894E}" srcOrd="0" destOrd="0" presId="urn:microsoft.com/office/officeart/2005/8/layout/cycle2"/>
    <dgm:cxn modelId="{A57D8181-71DA-4E4B-9E90-E60A37C0AC20}" type="presOf" srcId="{E4B594A7-E809-F241-A961-A4653AB7D370}" destId="{4CEABD40-76C3-BC44-B656-C6013AB26B94}" srcOrd="1" destOrd="0" presId="urn:microsoft.com/office/officeart/2005/8/layout/cycle2"/>
    <dgm:cxn modelId="{66C8C189-DC68-D34F-9ABC-3B0D653DE64F}" type="presOf" srcId="{8F9A2CBC-39D4-8F4C-8F1B-C0607344B6BA}" destId="{BEB19DFB-D6EF-CC4B-83F3-45EB9B2C6BD7}" srcOrd="1" destOrd="0" presId="urn:microsoft.com/office/officeart/2005/8/layout/cycle2"/>
    <dgm:cxn modelId="{6FAA4E94-FCE0-5B47-AEFE-4525B7B08194}" type="presOf" srcId="{66CFC5FA-9CCC-FE44-A859-E8E1A1A63942}" destId="{BCCD6CCF-E323-6A49-A44E-B57CFF52600E}" srcOrd="0" destOrd="0" presId="urn:microsoft.com/office/officeart/2005/8/layout/cycle2"/>
    <dgm:cxn modelId="{CABC209A-F50B-684B-B7DF-7DAA3D5CED3A}" srcId="{E071E966-4F09-B243-97BE-556E1760A8D4}" destId="{F45BB986-3576-1841-881A-FDB72E6B1F13}" srcOrd="7" destOrd="0" parTransId="{730BBF69-ABCB-034D-B678-D3FB03B21B67}" sibTransId="{6D70FBA8-0737-7948-A32A-64BE80BFF191}"/>
    <dgm:cxn modelId="{440E249A-3ACE-E54C-84FF-6A3C9DCDAFD8}" type="presOf" srcId="{2F480DED-7DFC-A848-845B-E4AAB1B432CF}" destId="{4F8FCC6E-23A7-B849-9811-1ACA64C006D6}" srcOrd="1" destOrd="0" presId="urn:microsoft.com/office/officeart/2005/8/layout/cycle2"/>
    <dgm:cxn modelId="{5FC136A6-A7A1-3542-B9E9-4277EB594116}" srcId="{E071E966-4F09-B243-97BE-556E1760A8D4}" destId="{66CFC5FA-9CCC-FE44-A859-E8E1A1A63942}" srcOrd="0" destOrd="0" parTransId="{BD8A3DA6-8120-3D44-83AF-74E667F860C9}" sibTransId="{E4B594A7-E809-F241-A961-A4653AB7D370}"/>
    <dgm:cxn modelId="{D38760B2-ACB2-2945-A2BF-9B81BF73B418}" type="presOf" srcId="{4BDD796D-0D16-7845-B1BA-FC826B194C91}" destId="{866340A2-233F-804F-817E-B782700A6F60}" srcOrd="1" destOrd="0" presId="urn:microsoft.com/office/officeart/2005/8/layout/cycle2"/>
    <dgm:cxn modelId="{F8CAE8B2-5C51-6A43-868B-BCF800BD895B}" type="presOf" srcId="{C1D0E828-E69F-AB49-8704-C7558E87059D}" destId="{9BEDE616-6423-9947-94E5-B5B492FCDD0B}" srcOrd="0" destOrd="0" presId="urn:microsoft.com/office/officeart/2005/8/layout/cycle2"/>
    <dgm:cxn modelId="{96E207B5-68BE-0640-B523-08E07BE2980B}" type="presOf" srcId="{2F480DED-7DFC-A848-845B-E4AAB1B432CF}" destId="{B2DF868C-D5F8-E34C-8043-6458BCC87D40}" srcOrd="0" destOrd="0" presId="urn:microsoft.com/office/officeart/2005/8/layout/cycle2"/>
    <dgm:cxn modelId="{A1A9ECB8-3B2A-D142-B803-C141FC4AA4E1}" type="presOf" srcId="{7B613CB6-6AAC-2C42-854A-30DC2A0BCD87}" destId="{65277A2D-C8FB-5241-8C09-8E6F224B1DFC}" srcOrd="0" destOrd="0" presId="urn:microsoft.com/office/officeart/2005/8/layout/cycle2"/>
    <dgm:cxn modelId="{F76A9DBA-3F8D-D64F-9A3A-F8005D38929D}" srcId="{E071E966-4F09-B243-97BE-556E1760A8D4}" destId="{B65FA6A7-F37C-1C47-B551-C06A3F37FE9A}" srcOrd="4" destOrd="0" parTransId="{C7FD8180-C431-3740-8CC1-A32FB61CB4BB}" sibTransId="{7520822E-37E7-D043-A0E6-AD58834FAB36}"/>
    <dgm:cxn modelId="{28C5A7BC-8876-C64C-9678-38EE54DF3B0B}" srcId="{E071E966-4F09-B243-97BE-556E1760A8D4}" destId="{48943BFE-DC07-CE4A-AB23-022A0064FD17}" srcOrd="6" destOrd="0" parTransId="{F61A88C0-8A88-1B41-ACFD-41789E6CD197}" sibTransId="{7B613CB6-6AAC-2C42-854A-30DC2A0BCD87}"/>
    <dgm:cxn modelId="{7D9BADBF-DE54-7645-A282-A2D0362734B9}" srcId="{E071E966-4F09-B243-97BE-556E1760A8D4}" destId="{0F7EA21B-D505-4A43-ABFE-E92E898648BF}" srcOrd="5" destOrd="0" parTransId="{D9D7212D-27E8-D64B-9F55-E67E15578375}" sibTransId="{C4F9EA15-0823-2741-A68C-63133BAC7A81}"/>
    <dgm:cxn modelId="{8786FCC5-01A3-1444-88C2-F3CFB50C9694}" srcId="{E071E966-4F09-B243-97BE-556E1760A8D4}" destId="{81484893-BE95-5248-BE81-61A9FA04DB62}" srcOrd="1" destOrd="0" parTransId="{6A088EEF-778D-0D4B-9285-8E8CBBEEAB1C}" sibTransId="{70F5D8AF-BB3E-8148-AD1B-28B2D9FA72B0}"/>
    <dgm:cxn modelId="{D2E645C7-EB3F-5E4C-B6AD-144FB663D47E}" type="presOf" srcId="{E4B594A7-E809-F241-A961-A4653AB7D370}" destId="{9294351F-0469-B948-95D1-A697904845BC}" srcOrd="0" destOrd="0" presId="urn:microsoft.com/office/officeart/2005/8/layout/cycle2"/>
    <dgm:cxn modelId="{EE776AD0-4F06-884B-A0EB-239733141FE1}" type="presOf" srcId="{19370C98-AAE6-2A48-8E93-9B66E2C2D00A}" destId="{D89257BD-FC75-2546-A3E8-E118BCA8955F}" srcOrd="0" destOrd="0" presId="urn:microsoft.com/office/officeart/2005/8/layout/cycle2"/>
    <dgm:cxn modelId="{2726F9D5-257D-8F4E-8CD9-70AAC9E3FB22}" type="presOf" srcId="{19370C98-AAE6-2A48-8E93-9B66E2C2D00A}" destId="{1145DEDB-F31F-3141-B602-CEDFECE4D7BC}" srcOrd="1" destOrd="0" presId="urn:microsoft.com/office/officeart/2005/8/layout/cycle2"/>
    <dgm:cxn modelId="{333204DB-FB69-DF49-B996-976D2AC2C8A8}" type="presOf" srcId="{48943BFE-DC07-CE4A-AB23-022A0064FD17}" destId="{67E2E9C2-53FA-0344-BEEE-FAE45CE8E7C6}" srcOrd="0" destOrd="0" presId="urn:microsoft.com/office/officeart/2005/8/layout/cycle2"/>
    <dgm:cxn modelId="{707B1BDC-7B9C-AF49-B7E8-3C8652BE02B1}" type="presOf" srcId="{C4F9EA15-0823-2741-A68C-63133BAC7A81}" destId="{5ECEC63F-47F5-5946-A09D-46F7A0B1D9B8}" srcOrd="1" destOrd="0" presId="urn:microsoft.com/office/officeart/2005/8/layout/cycle2"/>
    <dgm:cxn modelId="{CBAC67E8-D95C-5543-A42D-A8601DE8EA42}" srcId="{E071E966-4F09-B243-97BE-556E1760A8D4}" destId="{F3AC7512-D6D3-BA4B-968E-D7F83EF7E1B9}" srcOrd="8" destOrd="0" parTransId="{CFD0D901-11DA-964A-BCEE-173824002025}" sibTransId="{8F9A2CBC-39D4-8F4C-8F1B-C0607344B6BA}"/>
    <dgm:cxn modelId="{337BC5F0-F436-CB40-AEF0-5F55DB23E2D7}" type="presOf" srcId="{70F5D8AF-BB3E-8148-AD1B-28B2D9FA72B0}" destId="{906BF31C-9E3E-AF47-8E22-DAF590F6BD39}" srcOrd="0" destOrd="0" presId="urn:microsoft.com/office/officeart/2005/8/layout/cycle2"/>
    <dgm:cxn modelId="{990C4EF5-F05C-8845-9F05-6A8677D4E978}" type="presOf" srcId="{7B613CB6-6AAC-2C42-854A-30DC2A0BCD87}" destId="{32EFBDD6-EADA-8442-B6EA-6705781FFF81}" srcOrd="1" destOrd="0" presId="urn:microsoft.com/office/officeart/2005/8/layout/cycle2"/>
    <dgm:cxn modelId="{6327CEF8-D41B-AA4D-B73A-2C3E9A53291C}" type="presOf" srcId="{8F9A2CBC-39D4-8F4C-8F1B-C0607344B6BA}" destId="{33A674CD-93F9-124A-8C11-63D35044B706}" srcOrd="0" destOrd="0" presId="urn:microsoft.com/office/officeart/2005/8/layout/cycle2"/>
    <dgm:cxn modelId="{1200FDFB-43B1-114A-A3C2-939827290B05}" srcId="{E071E966-4F09-B243-97BE-556E1760A8D4}" destId="{C1D0E828-E69F-AB49-8704-C7558E87059D}" srcOrd="3" destOrd="0" parTransId="{61A6962D-8016-E746-906C-401520EAB188}" sibTransId="{19370C98-AAE6-2A48-8E93-9B66E2C2D00A}"/>
    <dgm:cxn modelId="{C99388FE-5C85-6F4A-81D6-7327C39C1F13}" type="presParOf" srcId="{CC4CD2DD-DF66-A447-A7AC-26726A016E17}" destId="{BCCD6CCF-E323-6A49-A44E-B57CFF52600E}" srcOrd="0" destOrd="0" presId="urn:microsoft.com/office/officeart/2005/8/layout/cycle2"/>
    <dgm:cxn modelId="{380BF506-E846-CC4A-B0A8-70987FD78DD6}" type="presParOf" srcId="{CC4CD2DD-DF66-A447-A7AC-26726A016E17}" destId="{9294351F-0469-B948-95D1-A697904845BC}" srcOrd="1" destOrd="0" presId="urn:microsoft.com/office/officeart/2005/8/layout/cycle2"/>
    <dgm:cxn modelId="{17F1321E-B253-7C4B-8AFE-638685739421}" type="presParOf" srcId="{9294351F-0469-B948-95D1-A697904845BC}" destId="{4CEABD40-76C3-BC44-B656-C6013AB26B94}" srcOrd="0" destOrd="0" presId="urn:microsoft.com/office/officeart/2005/8/layout/cycle2"/>
    <dgm:cxn modelId="{BE01E1E8-F2F3-1040-AC22-9E241056D734}" type="presParOf" srcId="{CC4CD2DD-DF66-A447-A7AC-26726A016E17}" destId="{1E116C2F-D33F-BC4C-822F-D79FE4BBE328}" srcOrd="2" destOrd="0" presId="urn:microsoft.com/office/officeart/2005/8/layout/cycle2"/>
    <dgm:cxn modelId="{ACE19DD8-1E44-8D4F-8683-81F54D4CBB5F}" type="presParOf" srcId="{CC4CD2DD-DF66-A447-A7AC-26726A016E17}" destId="{906BF31C-9E3E-AF47-8E22-DAF590F6BD39}" srcOrd="3" destOrd="0" presId="urn:microsoft.com/office/officeart/2005/8/layout/cycle2"/>
    <dgm:cxn modelId="{035AB0CF-0E09-3149-9244-FC5AD3CFF51E}" type="presParOf" srcId="{906BF31C-9E3E-AF47-8E22-DAF590F6BD39}" destId="{39D2B7DA-9AF9-CC45-8243-B976C0D25DC5}" srcOrd="0" destOrd="0" presId="urn:microsoft.com/office/officeart/2005/8/layout/cycle2"/>
    <dgm:cxn modelId="{2D885A05-191B-334F-8A33-346078429319}" type="presParOf" srcId="{CC4CD2DD-DF66-A447-A7AC-26726A016E17}" destId="{96067272-5DAD-D145-BC43-32488C046E18}" srcOrd="4" destOrd="0" presId="urn:microsoft.com/office/officeart/2005/8/layout/cycle2"/>
    <dgm:cxn modelId="{3E3CDD41-C963-1148-9293-BF29B2B4291F}" type="presParOf" srcId="{CC4CD2DD-DF66-A447-A7AC-26726A016E17}" destId="{B2DF868C-D5F8-E34C-8043-6458BCC87D40}" srcOrd="5" destOrd="0" presId="urn:microsoft.com/office/officeart/2005/8/layout/cycle2"/>
    <dgm:cxn modelId="{9D5C417D-D64D-B340-A073-ED5DD06D7D66}" type="presParOf" srcId="{B2DF868C-D5F8-E34C-8043-6458BCC87D40}" destId="{4F8FCC6E-23A7-B849-9811-1ACA64C006D6}" srcOrd="0" destOrd="0" presId="urn:microsoft.com/office/officeart/2005/8/layout/cycle2"/>
    <dgm:cxn modelId="{EBC78217-A3EE-6849-AE9B-7153F7D62D1F}" type="presParOf" srcId="{CC4CD2DD-DF66-A447-A7AC-26726A016E17}" destId="{9BEDE616-6423-9947-94E5-B5B492FCDD0B}" srcOrd="6" destOrd="0" presId="urn:microsoft.com/office/officeart/2005/8/layout/cycle2"/>
    <dgm:cxn modelId="{206307B8-E016-2C42-B031-C80285C76D63}" type="presParOf" srcId="{CC4CD2DD-DF66-A447-A7AC-26726A016E17}" destId="{D89257BD-FC75-2546-A3E8-E118BCA8955F}" srcOrd="7" destOrd="0" presId="urn:microsoft.com/office/officeart/2005/8/layout/cycle2"/>
    <dgm:cxn modelId="{385A1470-1A30-4448-A8EE-35299746170E}" type="presParOf" srcId="{D89257BD-FC75-2546-A3E8-E118BCA8955F}" destId="{1145DEDB-F31F-3141-B602-CEDFECE4D7BC}" srcOrd="0" destOrd="0" presId="urn:microsoft.com/office/officeart/2005/8/layout/cycle2"/>
    <dgm:cxn modelId="{421098E8-319E-DA41-AD92-202058898395}" type="presParOf" srcId="{CC4CD2DD-DF66-A447-A7AC-26726A016E17}" destId="{E109454D-7708-664D-A8DF-93369CEF995D}" srcOrd="8" destOrd="0" presId="urn:microsoft.com/office/officeart/2005/8/layout/cycle2"/>
    <dgm:cxn modelId="{4BEBFA91-E5C1-784C-9804-1F6A7AF30F62}" type="presParOf" srcId="{CC4CD2DD-DF66-A447-A7AC-26726A016E17}" destId="{AD8627B1-D137-F349-81FB-1FCE8BDA9A0C}" srcOrd="9" destOrd="0" presId="urn:microsoft.com/office/officeart/2005/8/layout/cycle2"/>
    <dgm:cxn modelId="{9463EB03-76FF-EC4F-9550-9EC9961D79DD}" type="presParOf" srcId="{AD8627B1-D137-F349-81FB-1FCE8BDA9A0C}" destId="{3FBF9139-EE88-A74A-9FBD-ACB468ACDD48}" srcOrd="0" destOrd="0" presId="urn:microsoft.com/office/officeart/2005/8/layout/cycle2"/>
    <dgm:cxn modelId="{E193BB4B-8FBE-AC42-A402-30D45BF13128}" type="presParOf" srcId="{CC4CD2DD-DF66-A447-A7AC-26726A016E17}" destId="{2B2ADC3E-8D14-0645-9B56-F4E304D114B8}" srcOrd="10" destOrd="0" presId="urn:microsoft.com/office/officeart/2005/8/layout/cycle2"/>
    <dgm:cxn modelId="{4E501D57-E515-3743-996C-D386E9D33E83}" type="presParOf" srcId="{CC4CD2DD-DF66-A447-A7AC-26726A016E17}" destId="{0672DA65-9722-E64A-8AAD-08FCEC096B1B}" srcOrd="11" destOrd="0" presId="urn:microsoft.com/office/officeart/2005/8/layout/cycle2"/>
    <dgm:cxn modelId="{5A84D045-748E-F74A-8606-3179D77730A5}" type="presParOf" srcId="{0672DA65-9722-E64A-8AAD-08FCEC096B1B}" destId="{5ECEC63F-47F5-5946-A09D-46F7A0B1D9B8}" srcOrd="0" destOrd="0" presId="urn:microsoft.com/office/officeart/2005/8/layout/cycle2"/>
    <dgm:cxn modelId="{F3313E28-62EB-E841-8D82-AA72C03F7199}" type="presParOf" srcId="{CC4CD2DD-DF66-A447-A7AC-26726A016E17}" destId="{67E2E9C2-53FA-0344-BEEE-FAE45CE8E7C6}" srcOrd="12" destOrd="0" presId="urn:microsoft.com/office/officeart/2005/8/layout/cycle2"/>
    <dgm:cxn modelId="{5C3B07C4-EC03-E04E-8C2B-10689122FE19}" type="presParOf" srcId="{CC4CD2DD-DF66-A447-A7AC-26726A016E17}" destId="{65277A2D-C8FB-5241-8C09-8E6F224B1DFC}" srcOrd="13" destOrd="0" presId="urn:microsoft.com/office/officeart/2005/8/layout/cycle2"/>
    <dgm:cxn modelId="{BFD92750-D482-324A-81F2-838D59266577}" type="presParOf" srcId="{65277A2D-C8FB-5241-8C09-8E6F224B1DFC}" destId="{32EFBDD6-EADA-8442-B6EA-6705781FFF81}" srcOrd="0" destOrd="0" presId="urn:microsoft.com/office/officeart/2005/8/layout/cycle2"/>
    <dgm:cxn modelId="{153A1C7C-D3B2-5845-A948-64DC4046AFAF}" type="presParOf" srcId="{CC4CD2DD-DF66-A447-A7AC-26726A016E17}" destId="{7F3E38D5-EC66-2F4F-9514-E7C4CE8581F6}" srcOrd="14" destOrd="0" presId="urn:microsoft.com/office/officeart/2005/8/layout/cycle2"/>
    <dgm:cxn modelId="{850EBBCF-900E-CC44-97DB-5FB42863D7C8}" type="presParOf" srcId="{CC4CD2DD-DF66-A447-A7AC-26726A016E17}" destId="{AF28DFA6-191E-7D4F-903B-11021284C18C}" srcOrd="15" destOrd="0" presId="urn:microsoft.com/office/officeart/2005/8/layout/cycle2"/>
    <dgm:cxn modelId="{91311933-2AFC-9C41-85D5-AAB51568E30F}" type="presParOf" srcId="{AF28DFA6-191E-7D4F-903B-11021284C18C}" destId="{AEF238D8-7220-F74D-B24F-796BE48F8138}" srcOrd="0" destOrd="0" presId="urn:microsoft.com/office/officeart/2005/8/layout/cycle2"/>
    <dgm:cxn modelId="{45B344CE-2237-414D-9713-DC3515F6FC84}" type="presParOf" srcId="{CC4CD2DD-DF66-A447-A7AC-26726A016E17}" destId="{19C34623-9894-0245-9D11-6AC3A4F26B56}" srcOrd="16" destOrd="0" presId="urn:microsoft.com/office/officeart/2005/8/layout/cycle2"/>
    <dgm:cxn modelId="{9E665CC4-55EC-C640-93E6-E17A9FCB8C46}" type="presParOf" srcId="{CC4CD2DD-DF66-A447-A7AC-26726A016E17}" destId="{33A674CD-93F9-124A-8C11-63D35044B706}" srcOrd="17" destOrd="0" presId="urn:microsoft.com/office/officeart/2005/8/layout/cycle2"/>
    <dgm:cxn modelId="{7C2C6C57-E7FD-0A48-80EF-EBCEACB23E8A}" type="presParOf" srcId="{33A674CD-93F9-124A-8C11-63D35044B706}" destId="{BEB19DFB-D6EF-CC4B-83F3-45EB9B2C6BD7}" srcOrd="0" destOrd="0" presId="urn:microsoft.com/office/officeart/2005/8/layout/cycle2"/>
    <dgm:cxn modelId="{22B53F3F-03C4-8147-B20E-07E376CD3489}" type="presParOf" srcId="{CC4CD2DD-DF66-A447-A7AC-26726A016E17}" destId="{FF9323F4-3F6C-D942-84C6-1577A72D894E}" srcOrd="18" destOrd="0" presId="urn:microsoft.com/office/officeart/2005/8/layout/cycle2"/>
    <dgm:cxn modelId="{3EA31459-46B3-3141-8912-474BC8C97277}" type="presParOf" srcId="{CC4CD2DD-DF66-A447-A7AC-26726A016E17}" destId="{3CC01362-6EC4-C748-BA6D-A4DE5035FB7E}" srcOrd="19" destOrd="0" presId="urn:microsoft.com/office/officeart/2005/8/layout/cycle2"/>
    <dgm:cxn modelId="{4F48D35E-DE58-F441-A29C-C6F8D36A84FD}" type="presParOf" srcId="{3CC01362-6EC4-C748-BA6D-A4DE5035FB7E}" destId="{866340A2-233F-804F-817E-B782700A6F6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AF0FD3D-FF14-470C-88C7-4768228BE188}"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E8EA8B70-3CF6-4F18-A44E-891E3C8A71BB}">
      <dgm:prSet/>
      <dgm:spPr/>
      <dgm:t>
        <a:bodyPr/>
        <a:lstStyle/>
        <a:p>
          <a:pPr>
            <a:lnSpc>
              <a:spcPct val="100000"/>
            </a:lnSpc>
            <a:defRPr cap="all"/>
          </a:pPr>
          <a:r>
            <a:rPr lang="en-US"/>
            <a:t>Enhanced Prediction Accuracy</a:t>
          </a:r>
        </a:p>
      </dgm:t>
    </dgm:pt>
    <dgm:pt modelId="{4560BEA1-6C56-4F50-AA17-D8F9A100373A}" type="parTrans" cxnId="{27D69755-FE6A-4A09-BF04-9ADF78CC582C}">
      <dgm:prSet/>
      <dgm:spPr/>
      <dgm:t>
        <a:bodyPr/>
        <a:lstStyle/>
        <a:p>
          <a:endParaRPr lang="en-US"/>
        </a:p>
      </dgm:t>
    </dgm:pt>
    <dgm:pt modelId="{F96BFDC9-8009-446E-8F20-56128F5F52B1}" type="sibTrans" cxnId="{27D69755-FE6A-4A09-BF04-9ADF78CC582C}">
      <dgm:prSet/>
      <dgm:spPr/>
      <dgm:t>
        <a:bodyPr/>
        <a:lstStyle/>
        <a:p>
          <a:endParaRPr lang="en-US"/>
        </a:p>
      </dgm:t>
    </dgm:pt>
    <dgm:pt modelId="{631F764E-EB91-4EFF-8F48-97D106A9E34E}">
      <dgm:prSet/>
      <dgm:spPr/>
      <dgm:t>
        <a:bodyPr/>
        <a:lstStyle/>
        <a:p>
          <a:pPr>
            <a:lnSpc>
              <a:spcPct val="100000"/>
            </a:lnSpc>
            <a:defRPr cap="all"/>
          </a:pPr>
          <a:r>
            <a:rPr lang="en-US"/>
            <a:t>Population-Level Insights</a:t>
          </a:r>
        </a:p>
      </dgm:t>
    </dgm:pt>
    <dgm:pt modelId="{886B9C54-1FE7-4C37-86FE-8A832E97DBA2}" type="parTrans" cxnId="{5B83A05F-9BAE-44B1-90D5-F2F2FD30D830}">
      <dgm:prSet/>
      <dgm:spPr/>
      <dgm:t>
        <a:bodyPr/>
        <a:lstStyle/>
        <a:p>
          <a:endParaRPr lang="en-US"/>
        </a:p>
      </dgm:t>
    </dgm:pt>
    <dgm:pt modelId="{4C0D60A9-CABC-4690-A139-6C67CCED847B}" type="sibTrans" cxnId="{5B83A05F-9BAE-44B1-90D5-F2F2FD30D830}">
      <dgm:prSet/>
      <dgm:spPr/>
      <dgm:t>
        <a:bodyPr/>
        <a:lstStyle/>
        <a:p>
          <a:endParaRPr lang="en-US"/>
        </a:p>
      </dgm:t>
    </dgm:pt>
    <dgm:pt modelId="{BDE51873-B73E-473C-B2E5-7E8E35F72F98}">
      <dgm:prSet/>
      <dgm:spPr/>
      <dgm:t>
        <a:bodyPr/>
        <a:lstStyle/>
        <a:p>
          <a:pPr>
            <a:lnSpc>
              <a:spcPct val="100000"/>
            </a:lnSpc>
            <a:defRPr cap="all"/>
          </a:pPr>
          <a:r>
            <a:rPr lang="en-US"/>
            <a:t>Ethical Considerations</a:t>
          </a:r>
        </a:p>
      </dgm:t>
    </dgm:pt>
    <dgm:pt modelId="{48B7A96C-279F-483D-A1B7-E328D8C45859}" type="parTrans" cxnId="{F634F558-2FB2-4148-8585-D7EE77CFDCA4}">
      <dgm:prSet/>
      <dgm:spPr/>
      <dgm:t>
        <a:bodyPr/>
        <a:lstStyle/>
        <a:p>
          <a:endParaRPr lang="en-US"/>
        </a:p>
      </dgm:t>
    </dgm:pt>
    <dgm:pt modelId="{649E309B-BB38-468E-AC0A-55AEB9A98748}" type="sibTrans" cxnId="{F634F558-2FB2-4148-8585-D7EE77CFDCA4}">
      <dgm:prSet/>
      <dgm:spPr/>
      <dgm:t>
        <a:bodyPr/>
        <a:lstStyle/>
        <a:p>
          <a:endParaRPr lang="en-US"/>
        </a:p>
      </dgm:t>
    </dgm:pt>
    <dgm:pt modelId="{FFC21058-CF49-4656-93FA-33B1C44DC702}">
      <dgm:prSet/>
      <dgm:spPr/>
      <dgm:t>
        <a:bodyPr/>
        <a:lstStyle/>
        <a:p>
          <a:pPr>
            <a:lnSpc>
              <a:spcPct val="100000"/>
            </a:lnSpc>
            <a:defRPr cap="all"/>
          </a:pPr>
          <a:r>
            <a:rPr lang="en-US"/>
            <a:t>Feature Selection and flexibility</a:t>
          </a:r>
        </a:p>
      </dgm:t>
    </dgm:pt>
    <dgm:pt modelId="{6FC9920E-AE10-443E-BFB9-61CAA32372DF}" type="sibTrans" cxnId="{0DAE345B-C3F0-41D7-A288-8CB0BB13E57B}">
      <dgm:prSet/>
      <dgm:spPr/>
      <dgm:t>
        <a:bodyPr/>
        <a:lstStyle/>
        <a:p>
          <a:endParaRPr lang="en-US"/>
        </a:p>
      </dgm:t>
    </dgm:pt>
    <dgm:pt modelId="{ABC53B9F-4F99-4CAB-8759-5155EAF2CEEC}" type="parTrans" cxnId="{0DAE345B-C3F0-41D7-A288-8CB0BB13E57B}">
      <dgm:prSet/>
      <dgm:spPr/>
      <dgm:t>
        <a:bodyPr/>
        <a:lstStyle/>
        <a:p>
          <a:endParaRPr lang="en-US"/>
        </a:p>
      </dgm:t>
    </dgm:pt>
    <dgm:pt modelId="{83AE8823-5951-8E4F-9F49-70A5D84D8372}">
      <dgm:prSet/>
      <dgm:spPr/>
      <dgm:t>
        <a:bodyPr/>
        <a:lstStyle/>
        <a:p>
          <a:pPr>
            <a:lnSpc>
              <a:spcPct val="100000"/>
            </a:lnSpc>
            <a:defRPr cap="all"/>
          </a:pPr>
          <a:r>
            <a:rPr lang="en-US"/>
            <a:t>Interpretability</a:t>
          </a:r>
        </a:p>
      </dgm:t>
    </dgm:pt>
    <dgm:pt modelId="{E0DF3ED8-CC45-7F42-8CB5-14DAE7388DDE}" type="parTrans" cxnId="{E7376E98-C89F-8D47-9E26-5B9E845391AC}">
      <dgm:prSet/>
      <dgm:spPr/>
      <dgm:t>
        <a:bodyPr/>
        <a:lstStyle/>
        <a:p>
          <a:endParaRPr lang="en-US"/>
        </a:p>
      </dgm:t>
    </dgm:pt>
    <dgm:pt modelId="{F8135547-D2F9-EF43-8D5D-AE85F707B931}" type="sibTrans" cxnId="{E7376E98-C89F-8D47-9E26-5B9E845391AC}">
      <dgm:prSet/>
      <dgm:spPr/>
      <dgm:t>
        <a:bodyPr/>
        <a:lstStyle/>
        <a:p>
          <a:endParaRPr lang="en-US"/>
        </a:p>
      </dgm:t>
    </dgm:pt>
    <dgm:pt modelId="{8EA7F034-E5AB-4146-B2DA-0BF15C96AF45}">
      <dgm:prSet/>
      <dgm:spPr/>
      <dgm:t>
        <a:bodyPr/>
        <a:lstStyle/>
        <a:p>
          <a:pPr>
            <a:lnSpc>
              <a:spcPct val="100000"/>
            </a:lnSpc>
            <a:defRPr cap="all"/>
          </a:pPr>
          <a:r>
            <a:rPr lang="en-US"/>
            <a:t>Data related challenges</a:t>
          </a:r>
        </a:p>
      </dgm:t>
    </dgm:pt>
    <dgm:pt modelId="{4CD9FD02-46DE-E64E-9D4F-0BEB0763702B}" type="parTrans" cxnId="{12A1C9F1-3CC6-EA44-A5BD-4214C2A1704A}">
      <dgm:prSet/>
      <dgm:spPr/>
      <dgm:t>
        <a:bodyPr/>
        <a:lstStyle/>
        <a:p>
          <a:endParaRPr lang="en-US"/>
        </a:p>
      </dgm:t>
    </dgm:pt>
    <dgm:pt modelId="{EE0606E3-5043-D146-B714-192D1932172C}" type="sibTrans" cxnId="{12A1C9F1-3CC6-EA44-A5BD-4214C2A1704A}">
      <dgm:prSet/>
      <dgm:spPr/>
      <dgm:t>
        <a:bodyPr/>
        <a:lstStyle/>
        <a:p>
          <a:endParaRPr lang="en-US"/>
        </a:p>
      </dgm:t>
    </dgm:pt>
    <dgm:pt modelId="{15CCD415-B6AB-45EE-B2E5-2EA18BD856B9}" type="pres">
      <dgm:prSet presAssocID="{CAF0FD3D-FF14-470C-88C7-4768228BE188}" presName="root" presStyleCnt="0">
        <dgm:presLayoutVars>
          <dgm:dir/>
          <dgm:resizeHandles val="exact"/>
        </dgm:presLayoutVars>
      </dgm:prSet>
      <dgm:spPr/>
    </dgm:pt>
    <dgm:pt modelId="{4BA665EB-D181-41CC-8ABA-71117D57414D}" type="pres">
      <dgm:prSet presAssocID="{E8EA8B70-3CF6-4F18-A44E-891E3C8A71BB}" presName="compNode" presStyleCnt="0"/>
      <dgm:spPr/>
    </dgm:pt>
    <dgm:pt modelId="{55DBA639-C51B-4320-BDA1-2305E69463A8}" type="pres">
      <dgm:prSet presAssocID="{E8EA8B70-3CF6-4F18-A44E-891E3C8A71BB}" presName="iconBgRect" presStyleLbl="bgShp" presStyleIdx="0" presStyleCnt="6"/>
      <dgm:spPr/>
    </dgm:pt>
    <dgm:pt modelId="{D34AD15C-3059-41BD-82EC-DD1608F06C01}" type="pres">
      <dgm:prSet presAssocID="{E8EA8B70-3CF6-4F18-A44E-891E3C8A71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4CC5A1A8-9450-4CA7-A743-DCE1D114028C}" type="pres">
      <dgm:prSet presAssocID="{E8EA8B70-3CF6-4F18-A44E-891E3C8A71BB}" presName="spaceRect" presStyleCnt="0"/>
      <dgm:spPr/>
    </dgm:pt>
    <dgm:pt modelId="{9B59E70E-E684-4F52-BB0F-86BDD9DAC36A}" type="pres">
      <dgm:prSet presAssocID="{E8EA8B70-3CF6-4F18-A44E-891E3C8A71BB}" presName="textRect" presStyleLbl="revTx" presStyleIdx="0" presStyleCnt="6">
        <dgm:presLayoutVars>
          <dgm:chMax val="1"/>
          <dgm:chPref val="1"/>
        </dgm:presLayoutVars>
      </dgm:prSet>
      <dgm:spPr/>
    </dgm:pt>
    <dgm:pt modelId="{1AE91002-2328-4D84-B60B-EA22B35BFC7D}" type="pres">
      <dgm:prSet presAssocID="{F96BFDC9-8009-446E-8F20-56128F5F52B1}" presName="sibTrans" presStyleCnt="0"/>
      <dgm:spPr/>
    </dgm:pt>
    <dgm:pt modelId="{5FE72CB7-25ED-4298-80A6-DF5505EFA04B}" type="pres">
      <dgm:prSet presAssocID="{FFC21058-CF49-4656-93FA-33B1C44DC702}" presName="compNode" presStyleCnt="0"/>
      <dgm:spPr/>
    </dgm:pt>
    <dgm:pt modelId="{14A1734D-B97A-460E-97C8-A84489F6F9EB}" type="pres">
      <dgm:prSet presAssocID="{FFC21058-CF49-4656-93FA-33B1C44DC702}" presName="iconBgRect" presStyleLbl="bgShp" presStyleIdx="1" presStyleCnt="6"/>
      <dgm:spPr/>
    </dgm:pt>
    <dgm:pt modelId="{ABECC4D8-B92B-4BDA-980C-B9B7B2876713}" type="pres">
      <dgm:prSet presAssocID="{FFC21058-CF49-4656-93FA-33B1C44DC70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Yoga with solid fill"/>
        </a:ext>
      </dgm:extLst>
    </dgm:pt>
    <dgm:pt modelId="{EE4292A3-2170-45DF-A05B-39A91C8A9798}" type="pres">
      <dgm:prSet presAssocID="{FFC21058-CF49-4656-93FA-33B1C44DC702}" presName="spaceRect" presStyleCnt="0"/>
      <dgm:spPr/>
    </dgm:pt>
    <dgm:pt modelId="{A3FDB617-27CA-47E0-BC67-995CC2D24125}" type="pres">
      <dgm:prSet presAssocID="{FFC21058-CF49-4656-93FA-33B1C44DC702}" presName="textRect" presStyleLbl="revTx" presStyleIdx="1" presStyleCnt="6">
        <dgm:presLayoutVars>
          <dgm:chMax val="1"/>
          <dgm:chPref val="1"/>
        </dgm:presLayoutVars>
      </dgm:prSet>
      <dgm:spPr/>
    </dgm:pt>
    <dgm:pt modelId="{3704BE81-BF5A-403D-B4C0-2136E668B1CC}" type="pres">
      <dgm:prSet presAssocID="{6FC9920E-AE10-443E-BFB9-61CAA32372DF}" presName="sibTrans" presStyleCnt="0"/>
      <dgm:spPr/>
    </dgm:pt>
    <dgm:pt modelId="{78A650A8-E489-4CAA-9D14-11274971D96E}" type="pres">
      <dgm:prSet presAssocID="{631F764E-EB91-4EFF-8F48-97D106A9E34E}" presName="compNode" presStyleCnt="0"/>
      <dgm:spPr/>
    </dgm:pt>
    <dgm:pt modelId="{ACEDE929-E920-46D2-8E6A-D04F6A106440}" type="pres">
      <dgm:prSet presAssocID="{631F764E-EB91-4EFF-8F48-97D106A9E34E}" presName="iconBgRect" presStyleLbl="bgShp" presStyleIdx="2" presStyleCnt="6"/>
      <dgm:spPr/>
    </dgm:pt>
    <dgm:pt modelId="{935E7065-07D3-4CA7-8A53-D070D12B24C8}" type="pres">
      <dgm:prSet presAssocID="{631F764E-EB91-4EFF-8F48-97D106A9E34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siness Growth with solid fill"/>
        </a:ext>
      </dgm:extLst>
    </dgm:pt>
    <dgm:pt modelId="{B4348A89-48A7-4FCA-B3A4-EDDA191A3FC8}" type="pres">
      <dgm:prSet presAssocID="{631F764E-EB91-4EFF-8F48-97D106A9E34E}" presName="spaceRect" presStyleCnt="0"/>
      <dgm:spPr/>
    </dgm:pt>
    <dgm:pt modelId="{E97E8A09-657F-4FBA-B5EA-4BDCEF3082A3}" type="pres">
      <dgm:prSet presAssocID="{631F764E-EB91-4EFF-8F48-97D106A9E34E}" presName="textRect" presStyleLbl="revTx" presStyleIdx="2" presStyleCnt="6">
        <dgm:presLayoutVars>
          <dgm:chMax val="1"/>
          <dgm:chPref val="1"/>
        </dgm:presLayoutVars>
      </dgm:prSet>
      <dgm:spPr/>
    </dgm:pt>
    <dgm:pt modelId="{AC7F6C5D-A7AD-4A60-94E9-1B108712F5DE}" type="pres">
      <dgm:prSet presAssocID="{4C0D60A9-CABC-4690-A139-6C67CCED847B}" presName="sibTrans" presStyleCnt="0"/>
      <dgm:spPr/>
    </dgm:pt>
    <dgm:pt modelId="{D9845704-56CB-9E4C-8B4E-CEF8874F493E}" type="pres">
      <dgm:prSet presAssocID="{83AE8823-5951-8E4F-9F49-70A5D84D8372}" presName="compNode" presStyleCnt="0"/>
      <dgm:spPr/>
    </dgm:pt>
    <dgm:pt modelId="{D92306E0-9BEF-5D42-9F72-691859811483}" type="pres">
      <dgm:prSet presAssocID="{83AE8823-5951-8E4F-9F49-70A5D84D8372}" presName="iconBgRect" presStyleLbl="bgShp" presStyleIdx="3" presStyleCnt="6"/>
      <dgm:spPr/>
    </dgm:pt>
    <dgm:pt modelId="{6407D67C-749F-C74B-8332-301B8FF8DBD6}" type="pres">
      <dgm:prSet presAssocID="{83AE8823-5951-8E4F-9F49-70A5D84D8372}"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assroom with solid fill"/>
        </a:ext>
      </dgm:extLst>
    </dgm:pt>
    <dgm:pt modelId="{D8766135-2DCD-B54A-8163-75E084535030}" type="pres">
      <dgm:prSet presAssocID="{83AE8823-5951-8E4F-9F49-70A5D84D8372}" presName="spaceRect" presStyleCnt="0"/>
      <dgm:spPr/>
    </dgm:pt>
    <dgm:pt modelId="{00667AB3-0034-F040-A4FC-05F09CFE42B9}" type="pres">
      <dgm:prSet presAssocID="{83AE8823-5951-8E4F-9F49-70A5D84D8372}" presName="textRect" presStyleLbl="revTx" presStyleIdx="3" presStyleCnt="6">
        <dgm:presLayoutVars>
          <dgm:chMax val="1"/>
          <dgm:chPref val="1"/>
        </dgm:presLayoutVars>
      </dgm:prSet>
      <dgm:spPr/>
    </dgm:pt>
    <dgm:pt modelId="{9FCE3891-1422-EE43-87E0-1C839D9F2BA4}" type="pres">
      <dgm:prSet presAssocID="{F8135547-D2F9-EF43-8D5D-AE85F707B931}" presName="sibTrans" presStyleCnt="0"/>
      <dgm:spPr/>
    </dgm:pt>
    <dgm:pt modelId="{0E819919-1702-FC4C-BF22-9CE86A5BF30B}" type="pres">
      <dgm:prSet presAssocID="{8EA7F034-E5AB-4146-B2DA-0BF15C96AF45}" presName="compNode" presStyleCnt="0"/>
      <dgm:spPr/>
    </dgm:pt>
    <dgm:pt modelId="{56E3D13E-B61C-3242-ADE5-0953A6E0E696}" type="pres">
      <dgm:prSet presAssocID="{8EA7F034-E5AB-4146-B2DA-0BF15C96AF45}" presName="iconBgRect" presStyleLbl="bgShp" presStyleIdx="4" presStyleCnt="6"/>
      <dgm:spPr/>
    </dgm:pt>
    <dgm:pt modelId="{3CB3EE89-72C6-4441-B7A6-FE446FD557E3}" type="pres">
      <dgm:prSet presAssocID="{8EA7F034-E5AB-4146-B2DA-0BF15C96AF45}"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atabase with solid fill"/>
        </a:ext>
      </dgm:extLst>
    </dgm:pt>
    <dgm:pt modelId="{84A00B77-08D1-BE4C-9E77-96B554836691}" type="pres">
      <dgm:prSet presAssocID="{8EA7F034-E5AB-4146-B2DA-0BF15C96AF45}" presName="spaceRect" presStyleCnt="0"/>
      <dgm:spPr/>
    </dgm:pt>
    <dgm:pt modelId="{ED46CC5F-807D-7648-A28D-980749C1BDFD}" type="pres">
      <dgm:prSet presAssocID="{8EA7F034-E5AB-4146-B2DA-0BF15C96AF45}" presName="textRect" presStyleLbl="revTx" presStyleIdx="4" presStyleCnt="6">
        <dgm:presLayoutVars>
          <dgm:chMax val="1"/>
          <dgm:chPref val="1"/>
        </dgm:presLayoutVars>
      </dgm:prSet>
      <dgm:spPr/>
    </dgm:pt>
    <dgm:pt modelId="{7C76ACBA-F653-3746-B5E1-FFAF40CBA120}" type="pres">
      <dgm:prSet presAssocID="{EE0606E3-5043-D146-B714-192D1932172C}" presName="sibTrans" presStyleCnt="0"/>
      <dgm:spPr/>
    </dgm:pt>
    <dgm:pt modelId="{69260912-C621-4EDD-A6F9-5DE0B82FC20A}" type="pres">
      <dgm:prSet presAssocID="{BDE51873-B73E-473C-B2E5-7E8E35F72F98}" presName="compNode" presStyleCnt="0"/>
      <dgm:spPr/>
    </dgm:pt>
    <dgm:pt modelId="{207011F9-FE43-4B4C-A372-B6DF4107734D}" type="pres">
      <dgm:prSet presAssocID="{BDE51873-B73E-473C-B2E5-7E8E35F72F98}" presName="iconBgRect" presStyleLbl="bgShp" presStyleIdx="5" presStyleCnt="6"/>
      <dgm:spPr/>
    </dgm:pt>
    <dgm:pt modelId="{FF1AC4F2-D5F9-4D4A-965F-301C17D7F598}" type="pres">
      <dgm:prSet presAssocID="{BDE51873-B73E-473C-B2E5-7E8E35F72F98}"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Judge female with solid fill"/>
        </a:ext>
      </dgm:extLst>
    </dgm:pt>
    <dgm:pt modelId="{4DBC398B-1521-4D03-BB63-0BC5AF3F71E9}" type="pres">
      <dgm:prSet presAssocID="{BDE51873-B73E-473C-B2E5-7E8E35F72F98}" presName="spaceRect" presStyleCnt="0"/>
      <dgm:spPr/>
    </dgm:pt>
    <dgm:pt modelId="{E3BB61F2-FAE0-4A9E-B933-CAC07F9CF2CF}" type="pres">
      <dgm:prSet presAssocID="{BDE51873-B73E-473C-B2E5-7E8E35F72F98}" presName="textRect" presStyleLbl="revTx" presStyleIdx="5" presStyleCnt="6">
        <dgm:presLayoutVars>
          <dgm:chMax val="1"/>
          <dgm:chPref val="1"/>
        </dgm:presLayoutVars>
      </dgm:prSet>
      <dgm:spPr/>
    </dgm:pt>
  </dgm:ptLst>
  <dgm:cxnLst>
    <dgm:cxn modelId="{D9B86713-2435-4B58-A990-CDE897F1256F}" type="presOf" srcId="{CAF0FD3D-FF14-470C-88C7-4768228BE188}" destId="{15CCD415-B6AB-45EE-B2E5-2EA18BD856B9}" srcOrd="0" destOrd="0" presId="urn:microsoft.com/office/officeart/2018/5/layout/IconCircleLabelList"/>
    <dgm:cxn modelId="{27D69755-FE6A-4A09-BF04-9ADF78CC582C}" srcId="{CAF0FD3D-FF14-470C-88C7-4768228BE188}" destId="{E8EA8B70-3CF6-4F18-A44E-891E3C8A71BB}" srcOrd="0" destOrd="0" parTransId="{4560BEA1-6C56-4F50-AA17-D8F9A100373A}" sibTransId="{F96BFDC9-8009-446E-8F20-56128F5F52B1}"/>
    <dgm:cxn modelId="{F634F558-2FB2-4148-8585-D7EE77CFDCA4}" srcId="{CAF0FD3D-FF14-470C-88C7-4768228BE188}" destId="{BDE51873-B73E-473C-B2E5-7E8E35F72F98}" srcOrd="5" destOrd="0" parTransId="{48B7A96C-279F-483D-A1B7-E328D8C45859}" sibTransId="{649E309B-BB38-468E-AC0A-55AEB9A98748}"/>
    <dgm:cxn modelId="{0DAE345B-C3F0-41D7-A288-8CB0BB13E57B}" srcId="{CAF0FD3D-FF14-470C-88C7-4768228BE188}" destId="{FFC21058-CF49-4656-93FA-33B1C44DC702}" srcOrd="1" destOrd="0" parTransId="{ABC53B9F-4F99-4CAB-8759-5155EAF2CEEC}" sibTransId="{6FC9920E-AE10-443E-BFB9-61CAA32372DF}"/>
    <dgm:cxn modelId="{CA9FE55C-7511-ED47-BCA9-118A7E6F7EE8}" type="presOf" srcId="{8EA7F034-E5AB-4146-B2DA-0BF15C96AF45}" destId="{ED46CC5F-807D-7648-A28D-980749C1BDFD}" srcOrd="0" destOrd="0" presId="urn:microsoft.com/office/officeart/2018/5/layout/IconCircleLabelList"/>
    <dgm:cxn modelId="{5B83A05F-9BAE-44B1-90D5-F2F2FD30D830}" srcId="{CAF0FD3D-FF14-470C-88C7-4768228BE188}" destId="{631F764E-EB91-4EFF-8F48-97D106A9E34E}" srcOrd="2" destOrd="0" parTransId="{886B9C54-1FE7-4C37-86FE-8A832E97DBA2}" sibTransId="{4C0D60A9-CABC-4690-A139-6C67CCED847B}"/>
    <dgm:cxn modelId="{4AC79960-1CE3-4A30-986A-0AF124C9DC48}" type="presOf" srcId="{FFC21058-CF49-4656-93FA-33B1C44DC702}" destId="{A3FDB617-27CA-47E0-BC67-995CC2D24125}" srcOrd="0" destOrd="0" presId="urn:microsoft.com/office/officeart/2018/5/layout/IconCircleLabelList"/>
    <dgm:cxn modelId="{E7376E98-C89F-8D47-9E26-5B9E845391AC}" srcId="{CAF0FD3D-FF14-470C-88C7-4768228BE188}" destId="{83AE8823-5951-8E4F-9F49-70A5D84D8372}" srcOrd="3" destOrd="0" parTransId="{E0DF3ED8-CC45-7F42-8CB5-14DAE7388DDE}" sibTransId="{F8135547-D2F9-EF43-8D5D-AE85F707B931}"/>
    <dgm:cxn modelId="{501518BC-C29A-49B1-9B06-98813323AF73}" type="presOf" srcId="{BDE51873-B73E-473C-B2E5-7E8E35F72F98}" destId="{E3BB61F2-FAE0-4A9E-B933-CAC07F9CF2CF}" srcOrd="0" destOrd="0" presId="urn:microsoft.com/office/officeart/2018/5/layout/IconCircleLabelList"/>
    <dgm:cxn modelId="{BD7B48CD-BDDD-4BD5-A018-B6D6CE1F3CCE}" type="presOf" srcId="{631F764E-EB91-4EFF-8F48-97D106A9E34E}" destId="{E97E8A09-657F-4FBA-B5EA-4BDCEF3082A3}" srcOrd="0" destOrd="0" presId="urn:microsoft.com/office/officeart/2018/5/layout/IconCircleLabelList"/>
    <dgm:cxn modelId="{20F26CD5-13B1-3E45-AE20-FA42D38754B2}" type="presOf" srcId="{83AE8823-5951-8E4F-9F49-70A5D84D8372}" destId="{00667AB3-0034-F040-A4FC-05F09CFE42B9}" srcOrd="0" destOrd="0" presId="urn:microsoft.com/office/officeart/2018/5/layout/IconCircleLabelList"/>
    <dgm:cxn modelId="{FC1A30EC-74C2-4F96-85F4-50F02A6DC349}" type="presOf" srcId="{E8EA8B70-3CF6-4F18-A44E-891E3C8A71BB}" destId="{9B59E70E-E684-4F52-BB0F-86BDD9DAC36A}" srcOrd="0" destOrd="0" presId="urn:microsoft.com/office/officeart/2018/5/layout/IconCircleLabelList"/>
    <dgm:cxn modelId="{12A1C9F1-3CC6-EA44-A5BD-4214C2A1704A}" srcId="{CAF0FD3D-FF14-470C-88C7-4768228BE188}" destId="{8EA7F034-E5AB-4146-B2DA-0BF15C96AF45}" srcOrd="4" destOrd="0" parTransId="{4CD9FD02-46DE-E64E-9D4F-0BEB0763702B}" sibTransId="{EE0606E3-5043-D146-B714-192D1932172C}"/>
    <dgm:cxn modelId="{72AD6115-98B3-454B-A03A-B50B55AE9FE2}" type="presParOf" srcId="{15CCD415-B6AB-45EE-B2E5-2EA18BD856B9}" destId="{4BA665EB-D181-41CC-8ABA-71117D57414D}" srcOrd="0" destOrd="0" presId="urn:microsoft.com/office/officeart/2018/5/layout/IconCircleLabelList"/>
    <dgm:cxn modelId="{DF31BDC7-9E78-41E6-A1BC-A3F559BC4AD4}" type="presParOf" srcId="{4BA665EB-D181-41CC-8ABA-71117D57414D}" destId="{55DBA639-C51B-4320-BDA1-2305E69463A8}" srcOrd="0" destOrd="0" presId="urn:microsoft.com/office/officeart/2018/5/layout/IconCircleLabelList"/>
    <dgm:cxn modelId="{A3A4D666-E062-4562-8AEF-070196D87F3E}" type="presParOf" srcId="{4BA665EB-D181-41CC-8ABA-71117D57414D}" destId="{D34AD15C-3059-41BD-82EC-DD1608F06C01}" srcOrd="1" destOrd="0" presId="urn:microsoft.com/office/officeart/2018/5/layout/IconCircleLabelList"/>
    <dgm:cxn modelId="{84D59846-33FF-4B92-8908-523BABFEB34E}" type="presParOf" srcId="{4BA665EB-D181-41CC-8ABA-71117D57414D}" destId="{4CC5A1A8-9450-4CA7-A743-DCE1D114028C}" srcOrd="2" destOrd="0" presId="urn:microsoft.com/office/officeart/2018/5/layout/IconCircleLabelList"/>
    <dgm:cxn modelId="{C2044DFE-0A19-4146-ADBE-12E078190BE5}" type="presParOf" srcId="{4BA665EB-D181-41CC-8ABA-71117D57414D}" destId="{9B59E70E-E684-4F52-BB0F-86BDD9DAC36A}" srcOrd="3" destOrd="0" presId="urn:microsoft.com/office/officeart/2018/5/layout/IconCircleLabelList"/>
    <dgm:cxn modelId="{742EB375-5FD6-47DF-B14C-B8616D0C7837}" type="presParOf" srcId="{15CCD415-B6AB-45EE-B2E5-2EA18BD856B9}" destId="{1AE91002-2328-4D84-B60B-EA22B35BFC7D}" srcOrd="1" destOrd="0" presId="urn:microsoft.com/office/officeart/2018/5/layout/IconCircleLabelList"/>
    <dgm:cxn modelId="{CD108B00-354F-4B88-8399-CCD0A96812BF}" type="presParOf" srcId="{15CCD415-B6AB-45EE-B2E5-2EA18BD856B9}" destId="{5FE72CB7-25ED-4298-80A6-DF5505EFA04B}" srcOrd="2" destOrd="0" presId="urn:microsoft.com/office/officeart/2018/5/layout/IconCircleLabelList"/>
    <dgm:cxn modelId="{5DECFB5E-29B3-4061-AC3D-FB0170DE6B52}" type="presParOf" srcId="{5FE72CB7-25ED-4298-80A6-DF5505EFA04B}" destId="{14A1734D-B97A-460E-97C8-A84489F6F9EB}" srcOrd="0" destOrd="0" presId="urn:microsoft.com/office/officeart/2018/5/layout/IconCircleLabelList"/>
    <dgm:cxn modelId="{F801A90E-72A4-437E-8F1A-9330BD03EC0C}" type="presParOf" srcId="{5FE72CB7-25ED-4298-80A6-DF5505EFA04B}" destId="{ABECC4D8-B92B-4BDA-980C-B9B7B2876713}" srcOrd="1" destOrd="0" presId="urn:microsoft.com/office/officeart/2018/5/layout/IconCircleLabelList"/>
    <dgm:cxn modelId="{A3F9C9FA-E7BB-438B-81C9-0EAFA2AAC8B6}" type="presParOf" srcId="{5FE72CB7-25ED-4298-80A6-DF5505EFA04B}" destId="{EE4292A3-2170-45DF-A05B-39A91C8A9798}" srcOrd="2" destOrd="0" presId="urn:microsoft.com/office/officeart/2018/5/layout/IconCircleLabelList"/>
    <dgm:cxn modelId="{E2799465-9BC6-455F-A535-3F576A2E1511}" type="presParOf" srcId="{5FE72CB7-25ED-4298-80A6-DF5505EFA04B}" destId="{A3FDB617-27CA-47E0-BC67-995CC2D24125}" srcOrd="3" destOrd="0" presId="urn:microsoft.com/office/officeart/2018/5/layout/IconCircleLabelList"/>
    <dgm:cxn modelId="{74864456-1BFA-426E-9FB4-D700D1C7EE1D}" type="presParOf" srcId="{15CCD415-B6AB-45EE-B2E5-2EA18BD856B9}" destId="{3704BE81-BF5A-403D-B4C0-2136E668B1CC}" srcOrd="3" destOrd="0" presId="urn:microsoft.com/office/officeart/2018/5/layout/IconCircleLabelList"/>
    <dgm:cxn modelId="{B212FA80-D537-4653-85D3-A06975E840E9}" type="presParOf" srcId="{15CCD415-B6AB-45EE-B2E5-2EA18BD856B9}" destId="{78A650A8-E489-4CAA-9D14-11274971D96E}" srcOrd="4" destOrd="0" presId="urn:microsoft.com/office/officeart/2018/5/layout/IconCircleLabelList"/>
    <dgm:cxn modelId="{B679B583-0E1E-473B-AD9B-4AC7B93491D7}" type="presParOf" srcId="{78A650A8-E489-4CAA-9D14-11274971D96E}" destId="{ACEDE929-E920-46D2-8E6A-D04F6A106440}" srcOrd="0" destOrd="0" presId="urn:microsoft.com/office/officeart/2018/5/layout/IconCircleLabelList"/>
    <dgm:cxn modelId="{EC123468-D92A-42B8-BF4A-8E27C7380A4E}" type="presParOf" srcId="{78A650A8-E489-4CAA-9D14-11274971D96E}" destId="{935E7065-07D3-4CA7-8A53-D070D12B24C8}" srcOrd="1" destOrd="0" presId="urn:microsoft.com/office/officeart/2018/5/layout/IconCircleLabelList"/>
    <dgm:cxn modelId="{6E106AA5-674B-4183-BBA3-9EFC01CD0299}" type="presParOf" srcId="{78A650A8-E489-4CAA-9D14-11274971D96E}" destId="{B4348A89-48A7-4FCA-B3A4-EDDA191A3FC8}" srcOrd="2" destOrd="0" presId="urn:microsoft.com/office/officeart/2018/5/layout/IconCircleLabelList"/>
    <dgm:cxn modelId="{DF9349E1-4DAA-49ED-ADC7-409920A94BF8}" type="presParOf" srcId="{78A650A8-E489-4CAA-9D14-11274971D96E}" destId="{E97E8A09-657F-4FBA-B5EA-4BDCEF3082A3}" srcOrd="3" destOrd="0" presId="urn:microsoft.com/office/officeart/2018/5/layout/IconCircleLabelList"/>
    <dgm:cxn modelId="{9C912696-182D-4085-A1B2-277953C9CD0B}" type="presParOf" srcId="{15CCD415-B6AB-45EE-B2E5-2EA18BD856B9}" destId="{AC7F6C5D-A7AD-4A60-94E9-1B108712F5DE}" srcOrd="5" destOrd="0" presId="urn:microsoft.com/office/officeart/2018/5/layout/IconCircleLabelList"/>
    <dgm:cxn modelId="{4B0A7409-B27B-9C43-97BD-94BF94E8C652}" type="presParOf" srcId="{15CCD415-B6AB-45EE-B2E5-2EA18BD856B9}" destId="{D9845704-56CB-9E4C-8B4E-CEF8874F493E}" srcOrd="6" destOrd="0" presId="urn:microsoft.com/office/officeart/2018/5/layout/IconCircleLabelList"/>
    <dgm:cxn modelId="{B7DE1CDD-809C-4F46-8424-5F479AF730CB}" type="presParOf" srcId="{D9845704-56CB-9E4C-8B4E-CEF8874F493E}" destId="{D92306E0-9BEF-5D42-9F72-691859811483}" srcOrd="0" destOrd="0" presId="urn:microsoft.com/office/officeart/2018/5/layout/IconCircleLabelList"/>
    <dgm:cxn modelId="{9778E8D5-5701-6744-BE19-22067DD09518}" type="presParOf" srcId="{D9845704-56CB-9E4C-8B4E-CEF8874F493E}" destId="{6407D67C-749F-C74B-8332-301B8FF8DBD6}" srcOrd="1" destOrd="0" presId="urn:microsoft.com/office/officeart/2018/5/layout/IconCircleLabelList"/>
    <dgm:cxn modelId="{E6BD1976-929A-B746-A656-11EF9B662A6A}" type="presParOf" srcId="{D9845704-56CB-9E4C-8B4E-CEF8874F493E}" destId="{D8766135-2DCD-B54A-8163-75E084535030}" srcOrd="2" destOrd="0" presId="urn:microsoft.com/office/officeart/2018/5/layout/IconCircleLabelList"/>
    <dgm:cxn modelId="{F1A84BA9-6510-004E-8543-9FFA8A77C81B}" type="presParOf" srcId="{D9845704-56CB-9E4C-8B4E-CEF8874F493E}" destId="{00667AB3-0034-F040-A4FC-05F09CFE42B9}" srcOrd="3" destOrd="0" presId="urn:microsoft.com/office/officeart/2018/5/layout/IconCircleLabelList"/>
    <dgm:cxn modelId="{D017351C-CFC9-5D4B-B822-2AED7BB5F28E}" type="presParOf" srcId="{15CCD415-B6AB-45EE-B2E5-2EA18BD856B9}" destId="{9FCE3891-1422-EE43-87E0-1C839D9F2BA4}" srcOrd="7" destOrd="0" presId="urn:microsoft.com/office/officeart/2018/5/layout/IconCircleLabelList"/>
    <dgm:cxn modelId="{7F254464-C278-1847-B437-F5A3CB2DA401}" type="presParOf" srcId="{15CCD415-B6AB-45EE-B2E5-2EA18BD856B9}" destId="{0E819919-1702-FC4C-BF22-9CE86A5BF30B}" srcOrd="8" destOrd="0" presId="urn:microsoft.com/office/officeart/2018/5/layout/IconCircleLabelList"/>
    <dgm:cxn modelId="{C44364C0-1EBD-2140-93C1-880599A3B86D}" type="presParOf" srcId="{0E819919-1702-FC4C-BF22-9CE86A5BF30B}" destId="{56E3D13E-B61C-3242-ADE5-0953A6E0E696}" srcOrd="0" destOrd="0" presId="urn:microsoft.com/office/officeart/2018/5/layout/IconCircleLabelList"/>
    <dgm:cxn modelId="{9B73CF6B-D729-6E49-95FC-D78A471A259F}" type="presParOf" srcId="{0E819919-1702-FC4C-BF22-9CE86A5BF30B}" destId="{3CB3EE89-72C6-4441-B7A6-FE446FD557E3}" srcOrd="1" destOrd="0" presId="urn:microsoft.com/office/officeart/2018/5/layout/IconCircleLabelList"/>
    <dgm:cxn modelId="{87A69699-9B30-CC4B-A32E-130389676783}" type="presParOf" srcId="{0E819919-1702-FC4C-BF22-9CE86A5BF30B}" destId="{84A00B77-08D1-BE4C-9E77-96B554836691}" srcOrd="2" destOrd="0" presId="urn:microsoft.com/office/officeart/2018/5/layout/IconCircleLabelList"/>
    <dgm:cxn modelId="{F7A7B789-9D90-B043-8959-F288529A8F69}" type="presParOf" srcId="{0E819919-1702-FC4C-BF22-9CE86A5BF30B}" destId="{ED46CC5F-807D-7648-A28D-980749C1BDFD}" srcOrd="3" destOrd="0" presId="urn:microsoft.com/office/officeart/2018/5/layout/IconCircleLabelList"/>
    <dgm:cxn modelId="{C963CC5A-8A1A-0F4E-80AE-0CDE95267E2C}" type="presParOf" srcId="{15CCD415-B6AB-45EE-B2E5-2EA18BD856B9}" destId="{7C76ACBA-F653-3746-B5E1-FFAF40CBA120}" srcOrd="9" destOrd="0" presId="urn:microsoft.com/office/officeart/2018/5/layout/IconCircleLabelList"/>
    <dgm:cxn modelId="{34D63337-A37E-4662-89EB-00E1CDE31322}" type="presParOf" srcId="{15CCD415-B6AB-45EE-B2E5-2EA18BD856B9}" destId="{69260912-C621-4EDD-A6F9-5DE0B82FC20A}" srcOrd="10" destOrd="0" presId="urn:microsoft.com/office/officeart/2018/5/layout/IconCircleLabelList"/>
    <dgm:cxn modelId="{36E2D49D-5D82-444E-8266-61C9BE7E2475}" type="presParOf" srcId="{69260912-C621-4EDD-A6F9-5DE0B82FC20A}" destId="{207011F9-FE43-4B4C-A372-B6DF4107734D}" srcOrd="0" destOrd="0" presId="urn:microsoft.com/office/officeart/2018/5/layout/IconCircleLabelList"/>
    <dgm:cxn modelId="{F899FC65-007A-4769-B174-07C556F08A94}" type="presParOf" srcId="{69260912-C621-4EDD-A6F9-5DE0B82FC20A}" destId="{FF1AC4F2-D5F9-4D4A-965F-301C17D7F598}" srcOrd="1" destOrd="0" presId="urn:microsoft.com/office/officeart/2018/5/layout/IconCircleLabelList"/>
    <dgm:cxn modelId="{0C1659B3-5ED6-48C8-B458-35283A847080}" type="presParOf" srcId="{69260912-C621-4EDD-A6F9-5DE0B82FC20A}" destId="{4DBC398B-1521-4D03-BB63-0BC5AF3F71E9}" srcOrd="2" destOrd="0" presId="urn:microsoft.com/office/officeart/2018/5/layout/IconCircleLabelList"/>
    <dgm:cxn modelId="{66B72C2E-D112-443F-A5BB-E1B37BD55482}" type="presParOf" srcId="{69260912-C621-4EDD-A6F9-5DE0B82FC20A}" destId="{E3BB61F2-FAE0-4A9E-B933-CAC07F9CF2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D1EBCA-05C8-488C-B3C7-F5516EFC8584}" type="doc">
      <dgm:prSet loTypeId="urn:microsoft.com/office/officeart/2018/2/layout/IconLabelList" loCatId="icon" qsTypeId="urn:microsoft.com/office/officeart/2005/8/quickstyle/simple1" qsCatId="simple" csTypeId="urn:microsoft.com/office/officeart/2005/8/colors/colorful3" csCatId="colorful" phldr="1"/>
      <dgm:spPr/>
      <dgm:t>
        <a:bodyPr/>
        <a:lstStyle/>
        <a:p>
          <a:endParaRPr lang="en-US"/>
        </a:p>
      </dgm:t>
    </dgm:pt>
    <dgm:pt modelId="{30F43FB4-E8AD-4D44-82C0-BEB0380881CD}">
      <dgm:prSet/>
      <dgm:spPr/>
      <dgm:t>
        <a:bodyPr/>
        <a:lstStyle/>
        <a:p>
          <a:pPr>
            <a:lnSpc>
              <a:spcPct val="100000"/>
            </a:lnSpc>
          </a:pPr>
          <a:r>
            <a:rPr lang="en-US">
              <a:latin typeface="Gill Sans MT" panose="020B0502020104020203" pitchFamily="34" charset="77"/>
            </a:rPr>
            <a:t>Volume</a:t>
          </a:r>
        </a:p>
      </dgm:t>
    </dgm:pt>
    <dgm:pt modelId="{BE4FDED9-9602-4D23-9804-9D74C9343CB5}" type="parTrans" cxnId="{A8F6A591-44F6-47B9-AD04-82702FAB5D03}">
      <dgm:prSet/>
      <dgm:spPr/>
      <dgm:t>
        <a:bodyPr/>
        <a:lstStyle/>
        <a:p>
          <a:endParaRPr lang="en-US">
            <a:latin typeface="Gill Sans MT" panose="020B0502020104020203" pitchFamily="34" charset="77"/>
          </a:endParaRPr>
        </a:p>
      </dgm:t>
    </dgm:pt>
    <dgm:pt modelId="{14619A8B-0A89-4F65-98AB-BB8CEC0F33F6}" type="sibTrans" cxnId="{A8F6A591-44F6-47B9-AD04-82702FAB5D03}">
      <dgm:prSet/>
      <dgm:spPr/>
      <dgm:t>
        <a:bodyPr/>
        <a:lstStyle/>
        <a:p>
          <a:endParaRPr lang="en-US">
            <a:latin typeface="Gill Sans MT" panose="020B0502020104020203" pitchFamily="34" charset="77"/>
          </a:endParaRPr>
        </a:p>
      </dgm:t>
    </dgm:pt>
    <dgm:pt modelId="{3823E797-87DD-4EC2-9520-F5A86F8C082A}">
      <dgm:prSet/>
      <dgm:spPr/>
      <dgm:t>
        <a:bodyPr/>
        <a:lstStyle/>
        <a:p>
          <a:pPr>
            <a:lnSpc>
              <a:spcPct val="100000"/>
            </a:lnSpc>
          </a:pPr>
          <a:r>
            <a:rPr lang="en-US">
              <a:latin typeface="Gill Sans MT" panose="020B0502020104020203" pitchFamily="34" charset="77"/>
            </a:rPr>
            <a:t>Velocity</a:t>
          </a:r>
        </a:p>
      </dgm:t>
    </dgm:pt>
    <dgm:pt modelId="{8783E638-05F7-426A-A9CE-1664998AAE1D}" type="parTrans" cxnId="{82B49FF1-E833-4242-8133-BDAEC322D870}">
      <dgm:prSet/>
      <dgm:spPr/>
      <dgm:t>
        <a:bodyPr/>
        <a:lstStyle/>
        <a:p>
          <a:endParaRPr lang="en-US">
            <a:latin typeface="Gill Sans MT" panose="020B0502020104020203" pitchFamily="34" charset="77"/>
          </a:endParaRPr>
        </a:p>
      </dgm:t>
    </dgm:pt>
    <dgm:pt modelId="{92FCAA55-6AC8-4076-8506-A4175CF840B4}" type="sibTrans" cxnId="{82B49FF1-E833-4242-8133-BDAEC322D870}">
      <dgm:prSet/>
      <dgm:spPr/>
      <dgm:t>
        <a:bodyPr/>
        <a:lstStyle/>
        <a:p>
          <a:endParaRPr lang="en-US">
            <a:latin typeface="Gill Sans MT" panose="020B0502020104020203" pitchFamily="34" charset="77"/>
          </a:endParaRPr>
        </a:p>
      </dgm:t>
    </dgm:pt>
    <dgm:pt modelId="{F79C12BA-1BA0-4B82-B1D8-D0CEDE48A844}">
      <dgm:prSet/>
      <dgm:spPr/>
      <dgm:t>
        <a:bodyPr/>
        <a:lstStyle/>
        <a:p>
          <a:pPr>
            <a:lnSpc>
              <a:spcPct val="100000"/>
            </a:lnSpc>
          </a:pPr>
          <a:r>
            <a:rPr lang="en-US">
              <a:latin typeface="Gill Sans MT" panose="020B0502020104020203" pitchFamily="34" charset="77"/>
            </a:rPr>
            <a:t>Variety</a:t>
          </a:r>
        </a:p>
      </dgm:t>
    </dgm:pt>
    <dgm:pt modelId="{85A41130-817E-41D6-AD7F-AD5B3CFDB165}" type="parTrans" cxnId="{B4169952-2A8B-4C49-99BF-552693070CC2}">
      <dgm:prSet/>
      <dgm:spPr/>
      <dgm:t>
        <a:bodyPr/>
        <a:lstStyle/>
        <a:p>
          <a:endParaRPr lang="en-US">
            <a:latin typeface="Gill Sans MT" panose="020B0502020104020203" pitchFamily="34" charset="77"/>
          </a:endParaRPr>
        </a:p>
      </dgm:t>
    </dgm:pt>
    <dgm:pt modelId="{7EF335C6-02AD-41DD-8686-913C3E01A385}" type="sibTrans" cxnId="{B4169952-2A8B-4C49-99BF-552693070CC2}">
      <dgm:prSet/>
      <dgm:spPr/>
      <dgm:t>
        <a:bodyPr/>
        <a:lstStyle/>
        <a:p>
          <a:endParaRPr lang="en-US">
            <a:latin typeface="Gill Sans MT" panose="020B0502020104020203" pitchFamily="34" charset="77"/>
          </a:endParaRPr>
        </a:p>
      </dgm:t>
    </dgm:pt>
    <dgm:pt modelId="{D398BAA6-2DF9-415A-BD77-19939DF5EF50}" type="pres">
      <dgm:prSet presAssocID="{8FD1EBCA-05C8-488C-B3C7-F5516EFC8584}" presName="root" presStyleCnt="0">
        <dgm:presLayoutVars>
          <dgm:dir/>
          <dgm:resizeHandles val="exact"/>
        </dgm:presLayoutVars>
      </dgm:prSet>
      <dgm:spPr/>
    </dgm:pt>
    <dgm:pt modelId="{B812DC37-5668-48B1-8DE5-1FB771658101}" type="pres">
      <dgm:prSet presAssocID="{30F43FB4-E8AD-4D44-82C0-BEB0380881CD}" presName="compNode" presStyleCnt="0"/>
      <dgm:spPr/>
    </dgm:pt>
    <dgm:pt modelId="{3B45BD0A-2C5A-401F-B75B-E57BCE18B307}" type="pres">
      <dgm:prSet presAssocID="{30F43FB4-E8AD-4D44-82C0-BEB0380881C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dd with solid fill"/>
        </a:ext>
      </dgm:extLst>
    </dgm:pt>
    <dgm:pt modelId="{83D55D8E-226B-4313-8036-74E06125D2F0}" type="pres">
      <dgm:prSet presAssocID="{30F43FB4-E8AD-4D44-82C0-BEB0380881CD}" presName="spaceRect" presStyleCnt="0"/>
      <dgm:spPr/>
    </dgm:pt>
    <dgm:pt modelId="{8C64EAF7-AE16-48B3-BFA1-B16A7C21A4E2}" type="pres">
      <dgm:prSet presAssocID="{30F43FB4-E8AD-4D44-82C0-BEB0380881CD}" presName="textRect" presStyleLbl="revTx" presStyleIdx="0" presStyleCnt="3">
        <dgm:presLayoutVars>
          <dgm:chMax val="1"/>
          <dgm:chPref val="1"/>
        </dgm:presLayoutVars>
      </dgm:prSet>
      <dgm:spPr/>
    </dgm:pt>
    <dgm:pt modelId="{00C7792C-78D1-437E-83C3-D609489B9B2F}" type="pres">
      <dgm:prSet presAssocID="{14619A8B-0A89-4F65-98AB-BB8CEC0F33F6}" presName="sibTrans" presStyleCnt="0"/>
      <dgm:spPr/>
    </dgm:pt>
    <dgm:pt modelId="{07437ECB-0E5B-4D3F-A185-544E8255AF14}" type="pres">
      <dgm:prSet presAssocID="{3823E797-87DD-4EC2-9520-F5A86F8C082A}" presName="compNode" presStyleCnt="0"/>
      <dgm:spPr/>
    </dgm:pt>
    <dgm:pt modelId="{E463ECC1-B519-4B11-B610-F37BF4984224}" type="pres">
      <dgm:prSet presAssocID="{3823E797-87DD-4EC2-9520-F5A86F8C08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8254CEDC-8404-4D07-AB12-E2DEE878F502}" type="pres">
      <dgm:prSet presAssocID="{3823E797-87DD-4EC2-9520-F5A86F8C082A}" presName="spaceRect" presStyleCnt="0"/>
      <dgm:spPr/>
    </dgm:pt>
    <dgm:pt modelId="{DBF9B00D-AF9F-4808-B17A-8D9C8473345A}" type="pres">
      <dgm:prSet presAssocID="{3823E797-87DD-4EC2-9520-F5A86F8C082A}" presName="textRect" presStyleLbl="revTx" presStyleIdx="1" presStyleCnt="3">
        <dgm:presLayoutVars>
          <dgm:chMax val="1"/>
          <dgm:chPref val="1"/>
        </dgm:presLayoutVars>
      </dgm:prSet>
      <dgm:spPr/>
    </dgm:pt>
    <dgm:pt modelId="{93EE04EC-1EE8-46F6-9049-7A3BAB2BAB51}" type="pres">
      <dgm:prSet presAssocID="{92FCAA55-6AC8-4076-8506-A4175CF840B4}" presName="sibTrans" presStyleCnt="0"/>
      <dgm:spPr/>
    </dgm:pt>
    <dgm:pt modelId="{733C298A-B764-4706-8DA4-4A15D22A5E06}" type="pres">
      <dgm:prSet presAssocID="{F79C12BA-1BA0-4B82-B1D8-D0CEDE48A844}" presName="compNode" presStyleCnt="0"/>
      <dgm:spPr/>
    </dgm:pt>
    <dgm:pt modelId="{FC318C5D-5465-4745-82A9-C74FB4A45476}" type="pres">
      <dgm:prSet presAssocID="{F79C12BA-1BA0-4B82-B1D8-D0CEDE48A84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ustomer review with solid fill"/>
        </a:ext>
      </dgm:extLst>
    </dgm:pt>
    <dgm:pt modelId="{3C27666E-7642-43CB-90ED-8845D4005805}" type="pres">
      <dgm:prSet presAssocID="{F79C12BA-1BA0-4B82-B1D8-D0CEDE48A844}" presName="spaceRect" presStyleCnt="0"/>
      <dgm:spPr/>
    </dgm:pt>
    <dgm:pt modelId="{BE71F337-A815-4263-B875-E0CEF97EBA87}" type="pres">
      <dgm:prSet presAssocID="{F79C12BA-1BA0-4B82-B1D8-D0CEDE48A844}" presName="textRect" presStyleLbl="revTx" presStyleIdx="2" presStyleCnt="3">
        <dgm:presLayoutVars>
          <dgm:chMax val="1"/>
          <dgm:chPref val="1"/>
        </dgm:presLayoutVars>
      </dgm:prSet>
      <dgm:spPr/>
    </dgm:pt>
  </dgm:ptLst>
  <dgm:cxnLst>
    <dgm:cxn modelId="{2D021404-06E5-42F4-A41C-B06DDF882340}" type="presOf" srcId="{F79C12BA-1BA0-4B82-B1D8-D0CEDE48A844}" destId="{BE71F337-A815-4263-B875-E0CEF97EBA87}" srcOrd="0" destOrd="0" presId="urn:microsoft.com/office/officeart/2018/2/layout/IconLabelList"/>
    <dgm:cxn modelId="{D853D922-065E-4AD7-9D8F-FB8B68C9C629}" type="presOf" srcId="{30F43FB4-E8AD-4D44-82C0-BEB0380881CD}" destId="{8C64EAF7-AE16-48B3-BFA1-B16A7C21A4E2}" srcOrd="0" destOrd="0" presId="urn:microsoft.com/office/officeart/2018/2/layout/IconLabelList"/>
    <dgm:cxn modelId="{B4169952-2A8B-4C49-99BF-552693070CC2}" srcId="{8FD1EBCA-05C8-488C-B3C7-F5516EFC8584}" destId="{F79C12BA-1BA0-4B82-B1D8-D0CEDE48A844}" srcOrd="2" destOrd="0" parTransId="{85A41130-817E-41D6-AD7F-AD5B3CFDB165}" sibTransId="{7EF335C6-02AD-41DD-8686-913C3E01A385}"/>
    <dgm:cxn modelId="{8171758D-9DEA-481A-A00C-FF02022E824C}" type="presOf" srcId="{3823E797-87DD-4EC2-9520-F5A86F8C082A}" destId="{DBF9B00D-AF9F-4808-B17A-8D9C8473345A}" srcOrd="0" destOrd="0" presId="urn:microsoft.com/office/officeart/2018/2/layout/IconLabelList"/>
    <dgm:cxn modelId="{A5DFA98D-6318-4A56-B625-208C9A279D0F}" type="presOf" srcId="{8FD1EBCA-05C8-488C-B3C7-F5516EFC8584}" destId="{D398BAA6-2DF9-415A-BD77-19939DF5EF50}" srcOrd="0" destOrd="0" presId="urn:microsoft.com/office/officeart/2018/2/layout/IconLabelList"/>
    <dgm:cxn modelId="{A8F6A591-44F6-47B9-AD04-82702FAB5D03}" srcId="{8FD1EBCA-05C8-488C-B3C7-F5516EFC8584}" destId="{30F43FB4-E8AD-4D44-82C0-BEB0380881CD}" srcOrd="0" destOrd="0" parTransId="{BE4FDED9-9602-4D23-9804-9D74C9343CB5}" sibTransId="{14619A8B-0A89-4F65-98AB-BB8CEC0F33F6}"/>
    <dgm:cxn modelId="{82B49FF1-E833-4242-8133-BDAEC322D870}" srcId="{8FD1EBCA-05C8-488C-B3C7-F5516EFC8584}" destId="{3823E797-87DD-4EC2-9520-F5A86F8C082A}" srcOrd="1" destOrd="0" parTransId="{8783E638-05F7-426A-A9CE-1664998AAE1D}" sibTransId="{92FCAA55-6AC8-4076-8506-A4175CF840B4}"/>
    <dgm:cxn modelId="{CFAB48A0-C31C-4F63-9250-47894203DD5B}" type="presParOf" srcId="{D398BAA6-2DF9-415A-BD77-19939DF5EF50}" destId="{B812DC37-5668-48B1-8DE5-1FB771658101}" srcOrd="0" destOrd="0" presId="urn:microsoft.com/office/officeart/2018/2/layout/IconLabelList"/>
    <dgm:cxn modelId="{70146483-F736-497B-A4FC-9CE9A1738DA7}" type="presParOf" srcId="{B812DC37-5668-48B1-8DE5-1FB771658101}" destId="{3B45BD0A-2C5A-401F-B75B-E57BCE18B307}" srcOrd="0" destOrd="0" presId="urn:microsoft.com/office/officeart/2018/2/layout/IconLabelList"/>
    <dgm:cxn modelId="{6109B09B-F192-4184-AA0F-38EDE2899984}" type="presParOf" srcId="{B812DC37-5668-48B1-8DE5-1FB771658101}" destId="{83D55D8E-226B-4313-8036-74E06125D2F0}" srcOrd="1" destOrd="0" presId="urn:microsoft.com/office/officeart/2018/2/layout/IconLabelList"/>
    <dgm:cxn modelId="{3DE77F83-010C-4F01-B73D-5CF4CB4D6E00}" type="presParOf" srcId="{B812DC37-5668-48B1-8DE5-1FB771658101}" destId="{8C64EAF7-AE16-48B3-BFA1-B16A7C21A4E2}" srcOrd="2" destOrd="0" presId="urn:microsoft.com/office/officeart/2018/2/layout/IconLabelList"/>
    <dgm:cxn modelId="{144FB2E4-C64B-49C1-8CB0-907354B85FDC}" type="presParOf" srcId="{D398BAA6-2DF9-415A-BD77-19939DF5EF50}" destId="{00C7792C-78D1-437E-83C3-D609489B9B2F}" srcOrd="1" destOrd="0" presId="urn:microsoft.com/office/officeart/2018/2/layout/IconLabelList"/>
    <dgm:cxn modelId="{DA65451F-672E-4C24-BD2A-0D48DC5F0303}" type="presParOf" srcId="{D398BAA6-2DF9-415A-BD77-19939DF5EF50}" destId="{07437ECB-0E5B-4D3F-A185-544E8255AF14}" srcOrd="2" destOrd="0" presId="urn:microsoft.com/office/officeart/2018/2/layout/IconLabelList"/>
    <dgm:cxn modelId="{EE2D3A6B-1DD4-40A5-A609-6269E262E2D9}" type="presParOf" srcId="{07437ECB-0E5B-4D3F-A185-544E8255AF14}" destId="{E463ECC1-B519-4B11-B610-F37BF4984224}" srcOrd="0" destOrd="0" presId="urn:microsoft.com/office/officeart/2018/2/layout/IconLabelList"/>
    <dgm:cxn modelId="{21067006-2C8D-45AE-B054-BF85734D2E54}" type="presParOf" srcId="{07437ECB-0E5B-4D3F-A185-544E8255AF14}" destId="{8254CEDC-8404-4D07-AB12-E2DEE878F502}" srcOrd="1" destOrd="0" presId="urn:microsoft.com/office/officeart/2018/2/layout/IconLabelList"/>
    <dgm:cxn modelId="{02ED970F-6EA5-4E7D-BD70-2134B2D89401}" type="presParOf" srcId="{07437ECB-0E5B-4D3F-A185-544E8255AF14}" destId="{DBF9B00D-AF9F-4808-B17A-8D9C8473345A}" srcOrd="2" destOrd="0" presId="urn:microsoft.com/office/officeart/2018/2/layout/IconLabelList"/>
    <dgm:cxn modelId="{EE210B09-C8B2-4DF3-998F-73DC149DFFCD}" type="presParOf" srcId="{D398BAA6-2DF9-415A-BD77-19939DF5EF50}" destId="{93EE04EC-1EE8-46F6-9049-7A3BAB2BAB51}" srcOrd="3" destOrd="0" presId="urn:microsoft.com/office/officeart/2018/2/layout/IconLabelList"/>
    <dgm:cxn modelId="{D3CAA198-897C-4E0C-B3CC-992063433D24}" type="presParOf" srcId="{D398BAA6-2DF9-415A-BD77-19939DF5EF50}" destId="{733C298A-B764-4706-8DA4-4A15D22A5E06}" srcOrd="4" destOrd="0" presId="urn:microsoft.com/office/officeart/2018/2/layout/IconLabelList"/>
    <dgm:cxn modelId="{14BF98DE-2BC2-485B-AFE4-81809BA4DD38}" type="presParOf" srcId="{733C298A-B764-4706-8DA4-4A15D22A5E06}" destId="{FC318C5D-5465-4745-82A9-C74FB4A45476}" srcOrd="0" destOrd="0" presId="urn:microsoft.com/office/officeart/2018/2/layout/IconLabelList"/>
    <dgm:cxn modelId="{7D65EC7E-15E8-41A7-A242-6AE6572CCA59}" type="presParOf" srcId="{733C298A-B764-4706-8DA4-4A15D22A5E06}" destId="{3C27666E-7642-43CB-90ED-8845D4005805}" srcOrd="1" destOrd="0" presId="urn:microsoft.com/office/officeart/2018/2/layout/IconLabelList"/>
    <dgm:cxn modelId="{C93437D1-3028-4B72-8EFE-09C0E6095E68}" type="presParOf" srcId="{733C298A-B764-4706-8DA4-4A15D22A5E06}" destId="{BE71F337-A815-4263-B875-E0CEF97EBA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96067272-5DAD-D145-BC43-32488C046E18}" type="pres">
      <dgm:prSet presAssocID="{F7D14AD0-0EB4-D145-B649-73E9CEC73AA4}" presName="node" presStyleLbl="node1" presStyleIdx="0" presStyleCnt="10">
        <dgm:presLayoutVars>
          <dgm:bulletEnabled val="1"/>
        </dgm:presLayoutVars>
      </dgm:prSet>
      <dgm:spPr/>
    </dgm:pt>
    <dgm:pt modelId="{B2DF868C-D5F8-E34C-8043-6458BCC87D40}" type="pres">
      <dgm:prSet presAssocID="{2F480DED-7DFC-A848-845B-E4AAB1B432CF}" presName="sibTrans" presStyleLbl="sibTrans2D1" presStyleIdx="0" presStyleCnt="10"/>
      <dgm:spPr/>
    </dgm:pt>
    <dgm:pt modelId="{4F8FCC6E-23A7-B849-9811-1ACA64C006D6}" type="pres">
      <dgm:prSet presAssocID="{2F480DED-7DFC-A848-845B-E4AAB1B432CF}" presName="connectorText" presStyleLbl="sibTrans2D1" presStyleIdx="0" presStyleCnt="10"/>
      <dgm:spPr/>
    </dgm:pt>
    <dgm:pt modelId="{9BEDE616-6423-9947-94E5-B5B492FCDD0B}" type="pres">
      <dgm:prSet presAssocID="{C1D0E828-E69F-AB49-8704-C7558E87059D}" presName="node" presStyleLbl="node1" presStyleIdx="1" presStyleCnt="10">
        <dgm:presLayoutVars>
          <dgm:bulletEnabled val="1"/>
        </dgm:presLayoutVars>
      </dgm:prSet>
      <dgm:spPr/>
    </dgm:pt>
    <dgm:pt modelId="{D89257BD-FC75-2546-A3E8-E118BCA8955F}" type="pres">
      <dgm:prSet presAssocID="{19370C98-AAE6-2A48-8E93-9B66E2C2D00A}" presName="sibTrans" presStyleLbl="sibTrans2D1" presStyleIdx="1" presStyleCnt="10"/>
      <dgm:spPr/>
    </dgm:pt>
    <dgm:pt modelId="{1145DEDB-F31F-3141-B602-CEDFECE4D7BC}" type="pres">
      <dgm:prSet presAssocID="{19370C98-AAE6-2A48-8E93-9B66E2C2D00A}" presName="connectorText" presStyleLbl="sibTrans2D1" presStyleIdx="1" presStyleCnt="10"/>
      <dgm:spPr/>
    </dgm:pt>
    <dgm:pt modelId="{E109454D-7708-664D-A8DF-93369CEF995D}" type="pres">
      <dgm:prSet presAssocID="{B65FA6A7-F37C-1C47-B551-C06A3F37FE9A}" presName="node" presStyleLbl="node1" presStyleIdx="2" presStyleCnt="10">
        <dgm:presLayoutVars>
          <dgm:bulletEnabled val="1"/>
        </dgm:presLayoutVars>
      </dgm:prSet>
      <dgm:spPr/>
    </dgm:pt>
    <dgm:pt modelId="{AD8627B1-D137-F349-81FB-1FCE8BDA9A0C}" type="pres">
      <dgm:prSet presAssocID="{7520822E-37E7-D043-A0E6-AD58834FAB36}" presName="sibTrans" presStyleLbl="sibTrans2D1" presStyleIdx="2" presStyleCnt="10"/>
      <dgm:spPr/>
    </dgm:pt>
    <dgm:pt modelId="{3FBF9139-EE88-A74A-9FBD-ACB468ACDD48}" type="pres">
      <dgm:prSet presAssocID="{7520822E-37E7-D043-A0E6-AD58834FAB36}" presName="connectorText" presStyleLbl="sibTrans2D1" presStyleIdx="2" presStyleCnt="10"/>
      <dgm:spPr/>
    </dgm:pt>
    <dgm:pt modelId="{2B2ADC3E-8D14-0645-9B56-F4E304D114B8}" type="pres">
      <dgm:prSet presAssocID="{0F7EA21B-D505-4A43-ABFE-E92E898648BF}" presName="node" presStyleLbl="node1" presStyleIdx="3" presStyleCnt="10">
        <dgm:presLayoutVars>
          <dgm:bulletEnabled val="1"/>
        </dgm:presLayoutVars>
      </dgm:prSet>
      <dgm:spPr/>
    </dgm:pt>
    <dgm:pt modelId="{0672DA65-9722-E64A-8AAD-08FCEC096B1B}" type="pres">
      <dgm:prSet presAssocID="{C4F9EA15-0823-2741-A68C-63133BAC7A81}" presName="sibTrans" presStyleLbl="sibTrans2D1" presStyleIdx="3" presStyleCnt="10"/>
      <dgm:spPr/>
    </dgm:pt>
    <dgm:pt modelId="{5ECEC63F-47F5-5946-A09D-46F7A0B1D9B8}" type="pres">
      <dgm:prSet presAssocID="{C4F9EA15-0823-2741-A68C-63133BAC7A81}" presName="connectorText" presStyleLbl="sibTrans2D1" presStyleIdx="3" presStyleCnt="10"/>
      <dgm:spPr/>
    </dgm:pt>
    <dgm:pt modelId="{67E2E9C2-53FA-0344-BEEE-FAE45CE8E7C6}" type="pres">
      <dgm:prSet presAssocID="{48943BFE-DC07-CE4A-AB23-022A0064FD17}" presName="node" presStyleLbl="node1" presStyleIdx="4" presStyleCnt="10">
        <dgm:presLayoutVars>
          <dgm:bulletEnabled val="1"/>
        </dgm:presLayoutVars>
      </dgm:prSet>
      <dgm:spPr/>
    </dgm:pt>
    <dgm:pt modelId="{65277A2D-C8FB-5241-8C09-8E6F224B1DFC}" type="pres">
      <dgm:prSet presAssocID="{7B613CB6-6AAC-2C42-854A-30DC2A0BCD87}" presName="sibTrans" presStyleLbl="sibTrans2D1" presStyleIdx="4" presStyleCnt="10"/>
      <dgm:spPr/>
    </dgm:pt>
    <dgm:pt modelId="{32EFBDD6-EADA-8442-B6EA-6705781FFF81}" type="pres">
      <dgm:prSet presAssocID="{7B613CB6-6AAC-2C42-854A-30DC2A0BCD87}" presName="connectorText" presStyleLbl="sibTrans2D1" presStyleIdx="4" presStyleCnt="10"/>
      <dgm:spPr/>
    </dgm:pt>
    <dgm:pt modelId="{7F3E38D5-EC66-2F4F-9514-E7C4CE8581F6}" type="pres">
      <dgm:prSet presAssocID="{F45BB986-3576-1841-881A-FDB72E6B1F13}" presName="node" presStyleLbl="node1" presStyleIdx="5" presStyleCnt="10">
        <dgm:presLayoutVars>
          <dgm:bulletEnabled val="1"/>
        </dgm:presLayoutVars>
      </dgm:prSet>
      <dgm:spPr/>
    </dgm:pt>
    <dgm:pt modelId="{AF28DFA6-191E-7D4F-903B-11021284C18C}" type="pres">
      <dgm:prSet presAssocID="{6D70FBA8-0737-7948-A32A-64BE80BFF191}" presName="sibTrans" presStyleLbl="sibTrans2D1" presStyleIdx="5" presStyleCnt="10"/>
      <dgm:spPr/>
    </dgm:pt>
    <dgm:pt modelId="{AEF238D8-7220-F74D-B24F-796BE48F8138}" type="pres">
      <dgm:prSet presAssocID="{6D70FBA8-0737-7948-A32A-64BE80BFF191}" presName="connectorText" presStyleLbl="sibTrans2D1" presStyleIdx="5" presStyleCnt="10"/>
      <dgm:spPr/>
    </dgm:pt>
    <dgm:pt modelId="{19C34623-9894-0245-9D11-6AC3A4F26B56}" type="pres">
      <dgm:prSet presAssocID="{F3AC7512-D6D3-BA4B-968E-D7F83EF7E1B9}" presName="node" presStyleLbl="node1" presStyleIdx="6" presStyleCnt="10">
        <dgm:presLayoutVars>
          <dgm:bulletEnabled val="1"/>
        </dgm:presLayoutVars>
      </dgm:prSet>
      <dgm:spPr/>
    </dgm:pt>
    <dgm:pt modelId="{33A674CD-93F9-124A-8C11-63D35044B706}" type="pres">
      <dgm:prSet presAssocID="{8F9A2CBC-39D4-8F4C-8F1B-C0607344B6BA}" presName="sibTrans" presStyleLbl="sibTrans2D1" presStyleIdx="6" presStyleCnt="10"/>
      <dgm:spPr/>
    </dgm:pt>
    <dgm:pt modelId="{BEB19DFB-D6EF-CC4B-83F3-45EB9B2C6BD7}" type="pres">
      <dgm:prSet presAssocID="{8F9A2CBC-39D4-8F4C-8F1B-C0607344B6BA}" presName="connectorText" presStyleLbl="sibTrans2D1" presStyleIdx="6" presStyleCnt="10"/>
      <dgm:spPr/>
    </dgm:pt>
    <dgm:pt modelId="{FF9323F4-3F6C-D942-84C6-1577A72D894E}" type="pres">
      <dgm:prSet presAssocID="{35FA0997-8B91-A64C-8F79-8A9A8431B1D1}" presName="node" presStyleLbl="node1" presStyleIdx="7" presStyleCnt="10">
        <dgm:presLayoutVars>
          <dgm:bulletEnabled val="1"/>
        </dgm:presLayoutVars>
      </dgm:prSet>
      <dgm:spPr/>
    </dgm:pt>
    <dgm:pt modelId="{3CC01362-6EC4-C748-BA6D-A4DE5035FB7E}" type="pres">
      <dgm:prSet presAssocID="{4BDD796D-0D16-7845-B1BA-FC826B194C91}" presName="sibTrans" presStyleLbl="sibTrans2D1" presStyleIdx="7" presStyleCnt="10"/>
      <dgm:spPr/>
    </dgm:pt>
    <dgm:pt modelId="{866340A2-233F-804F-817E-B782700A6F60}" type="pres">
      <dgm:prSet presAssocID="{4BDD796D-0D16-7845-B1BA-FC826B194C91}" presName="connectorText" presStyleLbl="sibTrans2D1" presStyleIdx="7" presStyleCnt="10"/>
      <dgm:spPr/>
    </dgm:pt>
    <dgm:pt modelId="{BCCD6CCF-E323-6A49-A44E-B57CFF52600E}" type="pres">
      <dgm:prSet presAssocID="{66CFC5FA-9CCC-FE44-A859-E8E1A1A63942}" presName="node" presStyleLbl="node1" presStyleIdx="8" presStyleCnt="10">
        <dgm:presLayoutVars>
          <dgm:bulletEnabled val="1"/>
        </dgm:presLayoutVars>
      </dgm:prSet>
      <dgm:spPr/>
    </dgm:pt>
    <dgm:pt modelId="{9294351F-0469-B948-95D1-A697904845BC}" type="pres">
      <dgm:prSet presAssocID="{E4B594A7-E809-F241-A961-A4653AB7D370}" presName="sibTrans" presStyleLbl="sibTrans2D1" presStyleIdx="8" presStyleCnt="10"/>
      <dgm:spPr/>
    </dgm:pt>
    <dgm:pt modelId="{4CEABD40-76C3-BC44-B656-C6013AB26B94}" type="pres">
      <dgm:prSet presAssocID="{E4B594A7-E809-F241-A961-A4653AB7D370}" presName="connectorText" presStyleLbl="sibTrans2D1" presStyleIdx="8" presStyleCnt="10"/>
      <dgm:spPr/>
    </dgm:pt>
    <dgm:pt modelId="{1E116C2F-D33F-BC4C-822F-D79FE4BBE328}" type="pres">
      <dgm:prSet presAssocID="{81484893-BE95-5248-BE81-61A9FA04DB62}" presName="node" presStyleLbl="node1" presStyleIdx="9" presStyleCnt="10">
        <dgm:presLayoutVars>
          <dgm:bulletEnabled val="1"/>
        </dgm:presLayoutVars>
      </dgm:prSet>
      <dgm:spPr/>
    </dgm:pt>
    <dgm:pt modelId="{906BF31C-9E3E-AF47-8E22-DAF590F6BD39}" type="pres">
      <dgm:prSet presAssocID="{70F5D8AF-BB3E-8148-AD1B-28B2D9FA72B0}" presName="sibTrans" presStyleLbl="sibTrans2D1" presStyleIdx="9" presStyleCnt="10"/>
      <dgm:spPr/>
    </dgm:pt>
    <dgm:pt modelId="{39D2B7DA-9AF9-CC45-8243-B976C0D25DC5}" type="pres">
      <dgm:prSet presAssocID="{70F5D8AF-BB3E-8148-AD1B-28B2D9FA72B0}" presName="connectorText" presStyleLbl="sibTrans2D1" presStyleIdx="9" presStyleCnt="10"/>
      <dgm:spPr/>
    </dgm:pt>
  </dgm:ptLst>
  <dgm:cxnLst>
    <dgm:cxn modelId="{27629B0D-DBAA-6A4A-9FFC-EB8BBD92550F}" type="presOf" srcId="{6D70FBA8-0737-7948-A32A-64BE80BFF191}" destId="{AEF238D8-7220-F74D-B24F-796BE48F8138}" srcOrd="1" destOrd="0" presId="urn:microsoft.com/office/officeart/2005/8/layout/cycle2"/>
    <dgm:cxn modelId="{96623116-ED9F-8A44-96F6-4EE4BC18D66B}" type="presOf" srcId="{F3AC7512-D6D3-BA4B-968E-D7F83EF7E1B9}" destId="{19C34623-9894-0245-9D11-6AC3A4F26B56}" srcOrd="0" destOrd="0" presId="urn:microsoft.com/office/officeart/2005/8/layout/cycle2"/>
    <dgm:cxn modelId="{23E2AC1B-271F-3E47-8B69-508C98A9180C}" type="presOf" srcId="{66CFC5FA-9CCC-FE44-A859-E8E1A1A63942}" destId="{BCCD6CCF-E323-6A49-A44E-B57CFF52600E}" srcOrd="0" destOrd="0" presId="urn:microsoft.com/office/officeart/2005/8/layout/cycle2"/>
    <dgm:cxn modelId="{6CDE3C26-D66F-B94C-A0EF-96CF72134FA5}" type="presOf" srcId="{0F7EA21B-D505-4A43-ABFE-E92E898648BF}" destId="{2B2ADC3E-8D14-0645-9B56-F4E304D114B8}" srcOrd="0" destOrd="0" presId="urn:microsoft.com/office/officeart/2005/8/layout/cycle2"/>
    <dgm:cxn modelId="{0BDB3E2F-1834-754F-858D-7D2631EF6221}" type="presOf" srcId="{F45BB986-3576-1841-881A-FDB72E6B1F13}" destId="{7F3E38D5-EC66-2F4F-9514-E7C4CE8581F6}"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D304F238-1280-E84C-9774-33C226695505}" type="presOf" srcId="{19370C98-AAE6-2A48-8E93-9B66E2C2D00A}" destId="{1145DEDB-F31F-3141-B602-CEDFECE4D7BC}" srcOrd="1" destOrd="0" presId="urn:microsoft.com/office/officeart/2005/8/layout/cycle2"/>
    <dgm:cxn modelId="{7BD9E442-2C38-0A48-88BA-FD14FC6BDE9B}" srcId="{E071E966-4F09-B243-97BE-556E1760A8D4}" destId="{F7D14AD0-0EB4-D145-B649-73E9CEC73AA4}" srcOrd="0" destOrd="0" parTransId="{EFA6EC15-651D-1842-AC9F-E261CC336AE5}" sibTransId="{2F480DED-7DFC-A848-845B-E4AAB1B432CF}"/>
    <dgm:cxn modelId="{1E6E964B-B701-624A-9078-7C55C3047588}" type="presOf" srcId="{7520822E-37E7-D043-A0E6-AD58834FAB36}" destId="{AD8627B1-D137-F349-81FB-1FCE8BDA9A0C}" srcOrd="0" destOrd="0" presId="urn:microsoft.com/office/officeart/2005/8/layout/cycle2"/>
    <dgm:cxn modelId="{6A24A44E-8509-714C-BCE5-EFD313691D9C}" type="presOf" srcId="{48943BFE-DC07-CE4A-AB23-022A0064FD17}" destId="{67E2E9C2-53FA-0344-BEEE-FAE45CE8E7C6}" srcOrd="0" destOrd="0" presId="urn:microsoft.com/office/officeart/2005/8/layout/cycle2"/>
    <dgm:cxn modelId="{FFBCD753-57DE-2347-B104-43D3941887B4}" type="presOf" srcId="{70F5D8AF-BB3E-8148-AD1B-28B2D9FA72B0}" destId="{906BF31C-9E3E-AF47-8E22-DAF590F6BD39}" srcOrd="0" destOrd="0" presId="urn:microsoft.com/office/officeart/2005/8/layout/cycle2"/>
    <dgm:cxn modelId="{1D9F5957-40BA-AA49-A6F1-60E283B23E70}" srcId="{E071E966-4F09-B243-97BE-556E1760A8D4}" destId="{35FA0997-8B91-A64C-8F79-8A9A8431B1D1}" srcOrd="7" destOrd="0" parTransId="{98911EA7-96B9-2D4E-A712-4586CC8F1532}" sibTransId="{4BDD796D-0D16-7845-B1BA-FC826B194C91}"/>
    <dgm:cxn modelId="{B90B6C58-B9D9-8E44-B8AA-40EA2A16D0D5}" type="presOf" srcId="{8F9A2CBC-39D4-8F4C-8F1B-C0607344B6BA}" destId="{BEB19DFB-D6EF-CC4B-83F3-45EB9B2C6BD7}" srcOrd="1" destOrd="0" presId="urn:microsoft.com/office/officeart/2005/8/layout/cycle2"/>
    <dgm:cxn modelId="{37D6B358-7923-DD4A-B9AC-DDCF3825F214}" type="presOf" srcId="{19370C98-AAE6-2A48-8E93-9B66E2C2D00A}" destId="{D89257BD-FC75-2546-A3E8-E118BCA8955F}" srcOrd="0" destOrd="0" presId="urn:microsoft.com/office/officeart/2005/8/layout/cycle2"/>
    <dgm:cxn modelId="{D45AA85F-B33E-6648-B81D-E1269BB9E6EC}" type="presOf" srcId="{2F480DED-7DFC-A848-845B-E4AAB1B432CF}" destId="{4F8FCC6E-23A7-B849-9811-1ACA64C006D6}" srcOrd="1" destOrd="0" presId="urn:microsoft.com/office/officeart/2005/8/layout/cycle2"/>
    <dgm:cxn modelId="{A266676E-E0AF-B34C-B4E3-8CC3364B10BA}" type="presOf" srcId="{70F5D8AF-BB3E-8148-AD1B-28B2D9FA72B0}" destId="{39D2B7DA-9AF9-CC45-8243-B976C0D25DC5}" srcOrd="1" destOrd="0" presId="urn:microsoft.com/office/officeart/2005/8/layout/cycle2"/>
    <dgm:cxn modelId="{5575BD8C-A980-084D-B932-0FDD4DB21B0A}" type="presOf" srcId="{7B613CB6-6AAC-2C42-854A-30DC2A0BCD87}" destId="{65277A2D-C8FB-5241-8C09-8E6F224B1DFC}" srcOrd="0" destOrd="0" presId="urn:microsoft.com/office/officeart/2005/8/layout/cycle2"/>
    <dgm:cxn modelId="{58250494-8278-B541-98DC-402D0C3A2BA2}" type="presOf" srcId="{2F480DED-7DFC-A848-845B-E4AAB1B432CF}" destId="{B2DF868C-D5F8-E34C-8043-6458BCC87D40}" srcOrd="0" destOrd="0" presId="urn:microsoft.com/office/officeart/2005/8/layout/cycle2"/>
    <dgm:cxn modelId="{A7635797-C376-4243-9C83-0D1DF9BF8B35}" type="presOf" srcId="{E4B594A7-E809-F241-A961-A4653AB7D370}" destId="{9294351F-0469-B948-95D1-A697904845BC}" srcOrd="0" destOrd="0" presId="urn:microsoft.com/office/officeart/2005/8/layout/cycle2"/>
    <dgm:cxn modelId="{1EAA5199-98C3-4544-8EC6-F8DC6BF16E08}" type="presOf" srcId="{6D70FBA8-0737-7948-A32A-64BE80BFF191}" destId="{AF28DFA6-191E-7D4F-903B-11021284C18C}" srcOrd="0" destOrd="0" presId="urn:microsoft.com/office/officeart/2005/8/layout/cycle2"/>
    <dgm:cxn modelId="{CABC209A-F50B-684B-B7DF-7DAA3D5CED3A}" srcId="{E071E966-4F09-B243-97BE-556E1760A8D4}" destId="{F45BB986-3576-1841-881A-FDB72E6B1F13}" srcOrd="5" destOrd="0" parTransId="{730BBF69-ABCB-034D-B678-D3FB03B21B67}" sibTransId="{6D70FBA8-0737-7948-A32A-64BE80BFF191}"/>
    <dgm:cxn modelId="{5CC3F29B-E682-4443-A970-8949522A7114}" type="presOf" srcId="{B65FA6A7-F37C-1C47-B551-C06A3F37FE9A}" destId="{E109454D-7708-664D-A8DF-93369CEF995D}" srcOrd="0" destOrd="0" presId="urn:microsoft.com/office/officeart/2005/8/layout/cycle2"/>
    <dgm:cxn modelId="{06BF319E-7C40-D24D-89C0-2307093139A0}" type="presOf" srcId="{C4F9EA15-0823-2741-A68C-63133BAC7A81}" destId="{0672DA65-9722-E64A-8AAD-08FCEC096B1B}" srcOrd="0" destOrd="0" presId="urn:microsoft.com/office/officeart/2005/8/layout/cycle2"/>
    <dgm:cxn modelId="{5FC136A6-A7A1-3542-B9E9-4277EB594116}" srcId="{E071E966-4F09-B243-97BE-556E1760A8D4}" destId="{66CFC5FA-9CCC-FE44-A859-E8E1A1A63942}" srcOrd="8" destOrd="0" parTransId="{BD8A3DA6-8120-3D44-83AF-74E667F860C9}" sibTransId="{E4B594A7-E809-F241-A961-A4653AB7D370}"/>
    <dgm:cxn modelId="{D43662A9-FB9F-C141-9376-B7769F87202D}" type="presOf" srcId="{7B613CB6-6AAC-2C42-854A-30DC2A0BCD87}" destId="{32EFBDD6-EADA-8442-B6EA-6705781FFF81}" srcOrd="1" destOrd="0" presId="urn:microsoft.com/office/officeart/2005/8/layout/cycle2"/>
    <dgm:cxn modelId="{7EB80AAD-38BB-264E-9C88-3E97FC9DED46}" type="presOf" srcId="{35FA0997-8B91-A64C-8F79-8A9A8431B1D1}" destId="{FF9323F4-3F6C-D942-84C6-1577A72D894E}" srcOrd="0" destOrd="0" presId="urn:microsoft.com/office/officeart/2005/8/layout/cycle2"/>
    <dgm:cxn modelId="{9E5A8CAF-557D-3044-BE24-6491E161DAC6}" type="presOf" srcId="{F7D14AD0-0EB4-D145-B649-73E9CEC73AA4}" destId="{96067272-5DAD-D145-BC43-32488C046E18}" srcOrd="0" destOrd="0" presId="urn:microsoft.com/office/officeart/2005/8/layout/cycle2"/>
    <dgm:cxn modelId="{1430BCB1-DD6B-3449-9444-91BD3E972C56}" type="presOf" srcId="{8F9A2CBC-39D4-8F4C-8F1B-C0607344B6BA}" destId="{33A674CD-93F9-124A-8C11-63D35044B706}" srcOrd="0" destOrd="0" presId="urn:microsoft.com/office/officeart/2005/8/layout/cycle2"/>
    <dgm:cxn modelId="{F76A9DBA-3F8D-D64F-9A3A-F8005D38929D}" srcId="{E071E966-4F09-B243-97BE-556E1760A8D4}" destId="{B65FA6A7-F37C-1C47-B551-C06A3F37FE9A}" srcOrd="2" destOrd="0" parTransId="{C7FD8180-C431-3740-8CC1-A32FB61CB4BB}" sibTransId="{7520822E-37E7-D043-A0E6-AD58834FAB36}"/>
    <dgm:cxn modelId="{28C5A7BC-8876-C64C-9678-38EE54DF3B0B}" srcId="{E071E966-4F09-B243-97BE-556E1760A8D4}" destId="{48943BFE-DC07-CE4A-AB23-022A0064FD17}" srcOrd="4" destOrd="0" parTransId="{F61A88C0-8A88-1B41-ACFD-41789E6CD197}" sibTransId="{7B613CB6-6AAC-2C42-854A-30DC2A0BCD87}"/>
    <dgm:cxn modelId="{7D9BADBF-DE54-7645-A282-A2D0362734B9}" srcId="{E071E966-4F09-B243-97BE-556E1760A8D4}" destId="{0F7EA21B-D505-4A43-ABFE-E92E898648BF}" srcOrd="3" destOrd="0" parTransId="{D9D7212D-27E8-D64B-9F55-E67E15578375}" sibTransId="{C4F9EA15-0823-2741-A68C-63133BAC7A81}"/>
    <dgm:cxn modelId="{BAACC5C1-7E7B-B44D-AFBF-75C8E4B2F554}" type="presOf" srcId="{4BDD796D-0D16-7845-B1BA-FC826B194C91}" destId="{866340A2-233F-804F-817E-B782700A6F60}" srcOrd="1" destOrd="0" presId="urn:microsoft.com/office/officeart/2005/8/layout/cycle2"/>
    <dgm:cxn modelId="{8786FCC5-01A3-1444-88C2-F3CFB50C9694}" srcId="{E071E966-4F09-B243-97BE-556E1760A8D4}" destId="{81484893-BE95-5248-BE81-61A9FA04DB62}" srcOrd="9" destOrd="0" parTransId="{6A088EEF-778D-0D4B-9285-8E8CBBEEAB1C}" sibTransId="{70F5D8AF-BB3E-8148-AD1B-28B2D9FA72B0}"/>
    <dgm:cxn modelId="{2AE54CD9-16BB-8A4C-9D8A-662CC9363A88}" type="presOf" srcId="{E4B594A7-E809-F241-A961-A4653AB7D370}" destId="{4CEABD40-76C3-BC44-B656-C6013AB26B94}" srcOrd="1" destOrd="0" presId="urn:microsoft.com/office/officeart/2005/8/layout/cycle2"/>
    <dgm:cxn modelId="{84A84ADA-36C2-514E-9172-7731F6B2ACDD}" type="presOf" srcId="{C1D0E828-E69F-AB49-8704-C7558E87059D}" destId="{9BEDE616-6423-9947-94E5-B5B492FCDD0B}" srcOrd="0" destOrd="0" presId="urn:microsoft.com/office/officeart/2005/8/layout/cycle2"/>
    <dgm:cxn modelId="{C9DA41E1-BE06-F84D-837D-33277AC5611B}" type="presOf" srcId="{4BDD796D-0D16-7845-B1BA-FC826B194C91}" destId="{3CC01362-6EC4-C748-BA6D-A4DE5035FB7E}" srcOrd="0" destOrd="0" presId="urn:microsoft.com/office/officeart/2005/8/layout/cycle2"/>
    <dgm:cxn modelId="{CBAC67E8-D95C-5543-A42D-A8601DE8EA42}" srcId="{E071E966-4F09-B243-97BE-556E1760A8D4}" destId="{F3AC7512-D6D3-BA4B-968E-D7F83EF7E1B9}" srcOrd="6" destOrd="0" parTransId="{CFD0D901-11DA-964A-BCEE-173824002025}" sibTransId="{8F9A2CBC-39D4-8F4C-8F1B-C0607344B6BA}"/>
    <dgm:cxn modelId="{5B43C3E8-3E3C-754B-BC48-885B1E85492E}" type="presOf" srcId="{7520822E-37E7-D043-A0E6-AD58834FAB36}" destId="{3FBF9139-EE88-A74A-9FBD-ACB468ACDD48}" srcOrd="1" destOrd="0" presId="urn:microsoft.com/office/officeart/2005/8/layout/cycle2"/>
    <dgm:cxn modelId="{9A81FFEB-E87A-824E-A451-03631AF9BBB8}" type="presOf" srcId="{81484893-BE95-5248-BE81-61A9FA04DB62}" destId="{1E116C2F-D33F-BC4C-822F-D79FE4BBE328}" srcOrd="0" destOrd="0" presId="urn:microsoft.com/office/officeart/2005/8/layout/cycle2"/>
    <dgm:cxn modelId="{5B5D4EED-19A8-9A41-8118-441A9476898D}" type="presOf" srcId="{C4F9EA15-0823-2741-A68C-63133BAC7A81}" destId="{5ECEC63F-47F5-5946-A09D-46F7A0B1D9B8}" srcOrd="1" destOrd="0" presId="urn:microsoft.com/office/officeart/2005/8/layout/cycle2"/>
    <dgm:cxn modelId="{1200FDFB-43B1-114A-A3C2-939827290B05}" srcId="{E071E966-4F09-B243-97BE-556E1760A8D4}" destId="{C1D0E828-E69F-AB49-8704-C7558E87059D}" srcOrd="1" destOrd="0" parTransId="{61A6962D-8016-E746-906C-401520EAB188}" sibTransId="{19370C98-AAE6-2A48-8E93-9B66E2C2D00A}"/>
    <dgm:cxn modelId="{879F8465-117C-5249-9F87-28D26F3B8FF4}" type="presParOf" srcId="{CC4CD2DD-DF66-A447-A7AC-26726A016E17}" destId="{96067272-5DAD-D145-BC43-32488C046E18}" srcOrd="0" destOrd="0" presId="urn:microsoft.com/office/officeart/2005/8/layout/cycle2"/>
    <dgm:cxn modelId="{D819D4AD-A49F-5D46-904F-C9CB8797B20D}" type="presParOf" srcId="{CC4CD2DD-DF66-A447-A7AC-26726A016E17}" destId="{B2DF868C-D5F8-E34C-8043-6458BCC87D40}" srcOrd="1" destOrd="0" presId="urn:microsoft.com/office/officeart/2005/8/layout/cycle2"/>
    <dgm:cxn modelId="{3494E34A-3871-6D4F-815A-320FCA59D357}" type="presParOf" srcId="{B2DF868C-D5F8-E34C-8043-6458BCC87D40}" destId="{4F8FCC6E-23A7-B849-9811-1ACA64C006D6}" srcOrd="0" destOrd="0" presId="urn:microsoft.com/office/officeart/2005/8/layout/cycle2"/>
    <dgm:cxn modelId="{6744403C-B5C6-D94E-9401-C1C21EBB5ABF}" type="presParOf" srcId="{CC4CD2DD-DF66-A447-A7AC-26726A016E17}" destId="{9BEDE616-6423-9947-94E5-B5B492FCDD0B}" srcOrd="2" destOrd="0" presId="urn:microsoft.com/office/officeart/2005/8/layout/cycle2"/>
    <dgm:cxn modelId="{C8BEA504-8B2A-AD45-9EF1-72A4FF5F440A}" type="presParOf" srcId="{CC4CD2DD-DF66-A447-A7AC-26726A016E17}" destId="{D89257BD-FC75-2546-A3E8-E118BCA8955F}" srcOrd="3" destOrd="0" presId="urn:microsoft.com/office/officeart/2005/8/layout/cycle2"/>
    <dgm:cxn modelId="{ECC69FDE-CB06-EB41-98A9-858BDE68AF09}" type="presParOf" srcId="{D89257BD-FC75-2546-A3E8-E118BCA8955F}" destId="{1145DEDB-F31F-3141-B602-CEDFECE4D7BC}" srcOrd="0" destOrd="0" presId="urn:microsoft.com/office/officeart/2005/8/layout/cycle2"/>
    <dgm:cxn modelId="{79717CD8-BAE6-2D45-9BE8-4A12C2459BE4}" type="presParOf" srcId="{CC4CD2DD-DF66-A447-A7AC-26726A016E17}" destId="{E109454D-7708-664D-A8DF-93369CEF995D}" srcOrd="4" destOrd="0" presId="urn:microsoft.com/office/officeart/2005/8/layout/cycle2"/>
    <dgm:cxn modelId="{0BE9288A-786B-1A4B-9060-489CF852EA33}" type="presParOf" srcId="{CC4CD2DD-DF66-A447-A7AC-26726A016E17}" destId="{AD8627B1-D137-F349-81FB-1FCE8BDA9A0C}" srcOrd="5" destOrd="0" presId="urn:microsoft.com/office/officeart/2005/8/layout/cycle2"/>
    <dgm:cxn modelId="{E48AA58E-1F37-664F-A1D9-2AF1A15FCED5}" type="presParOf" srcId="{AD8627B1-D137-F349-81FB-1FCE8BDA9A0C}" destId="{3FBF9139-EE88-A74A-9FBD-ACB468ACDD48}" srcOrd="0" destOrd="0" presId="urn:microsoft.com/office/officeart/2005/8/layout/cycle2"/>
    <dgm:cxn modelId="{F59AEDB2-F18B-9243-91BC-1163E3D41F43}" type="presParOf" srcId="{CC4CD2DD-DF66-A447-A7AC-26726A016E17}" destId="{2B2ADC3E-8D14-0645-9B56-F4E304D114B8}" srcOrd="6" destOrd="0" presId="urn:microsoft.com/office/officeart/2005/8/layout/cycle2"/>
    <dgm:cxn modelId="{A82D52B2-8016-4A42-BA0C-463E259DA2FD}" type="presParOf" srcId="{CC4CD2DD-DF66-A447-A7AC-26726A016E17}" destId="{0672DA65-9722-E64A-8AAD-08FCEC096B1B}" srcOrd="7" destOrd="0" presId="urn:microsoft.com/office/officeart/2005/8/layout/cycle2"/>
    <dgm:cxn modelId="{2CD23A49-2923-2D42-89F2-9C015153B3E3}" type="presParOf" srcId="{0672DA65-9722-E64A-8AAD-08FCEC096B1B}" destId="{5ECEC63F-47F5-5946-A09D-46F7A0B1D9B8}" srcOrd="0" destOrd="0" presId="urn:microsoft.com/office/officeart/2005/8/layout/cycle2"/>
    <dgm:cxn modelId="{B26240D8-BB89-BD44-911E-C6E4E9054D85}" type="presParOf" srcId="{CC4CD2DD-DF66-A447-A7AC-26726A016E17}" destId="{67E2E9C2-53FA-0344-BEEE-FAE45CE8E7C6}" srcOrd="8" destOrd="0" presId="urn:microsoft.com/office/officeart/2005/8/layout/cycle2"/>
    <dgm:cxn modelId="{030EF1EE-4FFE-5F47-9BE2-75A5E5D1F963}" type="presParOf" srcId="{CC4CD2DD-DF66-A447-A7AC-26726A016E17}" destId="{65277A2D-C8FB-5241-8C09-8E6F224B1DFC}" srcOrd="9" destOrd="0" presId="urn:microsoft.com/office/officeart/2005/8/layout/cycle2"/>
    <dgm:cxn modelId="{DBBC7193-EFED-634C-B5D1-5E35D9C78585}" type="presParOf" srcId="{65277A2D-C8FB-5241-8C09-8E6F224B1DFC}" destId="{32EFBDD6-EADA-8442-B6EA-6705781FFF81}" srcOrd="0" destOrd="0" presId="urn:microsoft.com/office/officeart/2005/8/layout/cycle2"/>
    <dgm:cxn modelId="{E2FD80E0-1D04-5549-84FB-4B178CCD3986}" type="presParOf" srcId="{CC4CD2DD-DF66-A447-A7AC-26726A016E17}" destId="{7F3E38D5-EC66-2F4F-9514-E7C4CE8581F6}" srcOrd="10" destOrd="0" presId="urn:microsoft.com/office/officeart/2005/8/layout/cycle2"/>
    <dgm:cxn modelId="{DC0E5BF2-01F9-9343-9566-668FA6EBD080}" type="presParOf" srcId="{CC4CD2DD-DF66-A447-A7AC-26726A016E17}" destId="{AF28DFA6-191E-7D4F-903B-11021284C18C}" srcOrd="11" destOrd="0" presId="urn:microsoft.com/office/officeart/2005/8/layout/cycle2"/>
    <dgm:cxn modelId="{9E64F891-EA05-EF4D-B3EC-53F6E02055D3}" type="presParOf" srcId="{AF28DFA6-191E-7D4F-903B-11021284C18C}" destId="{AEF238D8-7220-F74D-B24F-796BE48F8138}" srcOrd="0" destOrd="0" presId="urn:microsoft.com/office/officeart/2005/8/layout/cycle2"/>
    <dgm:cxn modelId="{5B461D38-C044-4E4D-A7E8-A633C53571ED}" type="presParOf" srcId="{CC4CD2DD-DF66-A447-A7AC-26726A016E17}" destId="{19C34623-9894-0245-9D11-6AC3A4F26B56}" srcOrd="12" destOrd="0" presId="urn:microsoft.com/office/officeart/2005/8/layout/cycle2"/>
    <dgm:cxn modelId="{CC33C6B9-E5F5-7A40-A088-00BB940774F6}" type="presParOf" srcId="{CC4CD2DD-DF66-A447-A7AC-26726A016E17}" destId="{33A674CD-93F9-124A-8C11-63D35044B706}" srcOrd="13" destOrd="0" presId="urn:microsoft.com/office/officeart/2005/8/layout/cycle2"/>
    <dgm:cxn modelId="{D73E1587-0146-1A47-B891-E11AEAFB2BF7}" type="presParOf" srcId="{33A674CD-93F9-124A-8C11-63D35044B706}" destId="{BEB19DFB-D6EF-CC4B-83F3-45EB9B2C6BD7}" srcOrd="0" destOrd="0" presId="urn:microsoft.com/office/officeart/2005/8/layout/cycle2"/>
    <dgm:cxn modelId="{FBBBD35D-25B3-AA42-9B7A-061B3B32945D}" type="presParOf" srcId="{CC4CD2DD-DF66-A447-A7AC-26726A016E17}" destId="{FF9323F4-3F6C-D942-84C6-1577A72D894E}" srcOrd="14" destOrd="0" presId="urn:microsoft.com/office/officeart/2005/8/layout/cycle2"/>
    <dgm:cxn modelId="{2552B167-0394-1547-A410-FB2952E27D49}" type="presParOf" srcId="{CC4CD2DD-DF66-A447-A7AC-26726A016E17}" destId="{3CC01362-6EC4-C748-BA6D-A4DE5035FB7E}" srcOrd="15" destOrd="0" presId="urn:microsoft.com/office/officeart/2005/8/layout/cycle2"/>
    <dgm:cxn modelId="{F2EDD3F1-4286-4D41-9DC2-08F5ABDD2820}" type="presParOf" srcId="{3CC01362-6EC4-C748-BA6D-A4DE5035FB7E}" destId="{866340A2-233F-804F-817E-B782700A6F60}" srcOrd="0" destOrd="0" presId="urn:microsoft.com/office/officeart/2005/8/layout/cycle2"/>
    <dgm:cxn modelId="{F4A665E9-91C3-6D47-9123-DA3AC6AFE07D}" type="presParOf" srcId="{CC4CD2DD-DF66-A447-A7AC-26726A016E17}" destId="{BCCD6CCF-E323-6A49-A44E-B57CFF52600E}" srcOrd="16" destOrd="0" presId="urn:microsoft.com/office/officeart/2005/8/layout/cycle2"/>
    <dgm:cxn modelId="{904F172D-E524-8946-BEA8-E522BB0A75EF}" type="presParOf" srcId="{CC4CD2DD-DF66-A447-A7AC-26726A016E17}" destId="{9294351F-0469-B948-95D1-A697904845BC}" srcOrd="17" destOrd="0" presId="urn:microsoft.com/office/officeart/2005/8/layout/cycle2"/>
    <dgm:cxn modelId="{9A2F34D8-9624-8046-8AD5-DE4926731E00}" type="presParOf" srcId="{9294351F-0469-B948-95D1-A697904845BC}" destId="{4CEABD40-76C3-BC44-B656-C6013AB26B94}" srcOrd="0" destOrd="0" presId="urn:microsoft.com/office/officeart/2005/8/layout/cycle2"/>
    <dgm:cxn modelId="{E5C309AF-A870-E94C-BEB7-B8FEC28DBD5C}" type="presParOf" srcId="{CC4CD2DD-DF66-A447-A7AC-26726A016E17}" destId="{1E116C2F-D33F-BC4C-822F-D79FE4BBE328}" srcOrd="18" destOrd="0" presId="urn:microsoft.com/office/officeart/2005/8/layout/cycle2"/>
    <dgm:cxn modelId="{4C491F2E-168E-A142-81B6-1BA4D74AF222}" type="presParOf" srcId="{CC4CD2DD-DF66-A447-A7AC-26726A016E17}" destId="{906BF31C-9E3E-AF47-8E22-DAF590F6BD39}" srcOrd="19" destOrd="0" presId="urn:microsoft.com/office/officeart/2005/8/layout/cycle2"/>
    <dgm:cxn modelId="{BD3F1490-04B3-C244-BE89-0038449CA43B}" type="presParOf" srcId="{906BF31C-9E3E-AF47-8E22-DAF590F6BD39}" destId="{39D2B7DA-9AF9-CC45-8243-B976C0D25DC5}"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a:latin typeface="Gill Sans MT" panose="020B0502020104020203" pitchFamily="34" charset="77"/>
            </a:rPr>
            <a:t>Exploratory Data Analysis</a:t>
          </a:r>
          <a:endParaRPr lang="en-IL">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96067272-5DAD-D145-BC43-32488C046E18}" type="pres">
      <dgm:prSet presAssocID="{F7D14AD0-0EB4-D145-B649-73E9CEC73AA4}" presName="node" presStyleLbl="node1" presStyleIdx="0" presStyleCnt="10">
        <dgm:presLayoutVars>
          <dgm:bulletEnabled val="1"/>
        </dgm:presLayoutVars>
      </dgm:prSet>
      <dgm:spPr/>
    </dgm:pt>
    <dgm:pt modelId="{B2DF868C-D5F8-E34C-8043-6458BCC87D40}" type="pres">
      <dgm:prSet presAssocID="{2F480DED-7DFC-A848-845B-E4AAB1B432CF}" presName="sibTrans" presStyleLbl="sibTrans2D1" presStyleIdx="0" presStyleCnt="10"/>
      <dgm:spPr/>
    </dgm:pt>
    <dgm:pt modelId="{4F8FCC6E-23A7-B849-9811-1ACA64C006D6}" type="pres">
      <dgm:prSet presAssocID="{2F480DED-7DFC-A848-845B-E4AAB1B432CF}" presName="connectorText" presStyleLbl="sibTrans2D1" presStyleIdx="0" presStyleCnt="10"/>
      <dgm:spPr/>
    </dgm:pt>
    <dgm:pt modelId="{9BEDE616-6423-9947-94E5-B5B492FCDD0B}" type="pres">
      <dgm:prSet presAssocID="{C1D0E828-E69F-AB49-8704-C7558E87059D}" presName="node" presStyleLbl="node1" presStyleIdx="1" presStyleCnt="10">
        <dgm:presLayoutVars>
          <dgm:bulletEnabled val="1"/>
        </dgm:presLayoutVars>
      </dgm:prSet>
      <dgm:spPr/>
    </dgm:pt>
    <dgm:pt modelId="{D89257BD-FC75-2546-A3E8-E118BCA8955F}" type="pres">
      <dgm:prSet presAssocID="{19370C98-AAE6-2A48-8E93-9B66E2C2D00A}" presName="sibTrans" presStyleLbl="sibTrans2D1" presStyleIdx="1" presStyleCnt="10"/>
      <dgm:spPr/>
    </dgm:pt>
    <dgm:pt modelId="{1145DEDB-F31F-3141-B602-CEDFECE4D7BC}" type="pres">
      <dgm:prSet presAssocID="{19370C98-AAE6-2A48-8E93-9B66E2C2D00A}" presName="connectorText" presStyleLbl="sibTrans2D1" presStyleIdx="1" presStyleCnt="10"/>
      <dgm:spPr/>
    </dgm:pt>
    <dgm:pt modelId="{E109454D-7708-664D-A8DF-93369CEF995D}" type="pres">
      <dgm:prSet presAssocID="{B65FA6A7-F37C-1C47-B551-C06A3F37FE9A}" presName="node" presStyleLbl="node1" presStyleIdx="2" presStyleCnt="10">
        <dgm:presLayoutVars>
          <dgm:bulletEnabled val="1"/>
        </dgm:presLayoutVars>
      </dgm:prSet>
      <dgm:spPr/>
    </dgm:pt>
    <dgm:pt modelId="{AD8627B1-D137-F349-81FB-1FCE8BDA9A0C}" type="pres">
      <dgm:prSet presAssocID="{7520822E-37E7-D043-A0E6-AD58834FAB36}" presName="sibTrans" presStyleLbl="sibTrans2D1" presStyleIdx="2" presStyleCnt="10"/>
      <dgm:spPr/>
    </dgm:pt>
    <dgm:pt modelId="{3FBF9139-EE88-A74A-9FBD-ACB468ACDD48}" type="pres">
      <dgm:prSet presAssocID="{7520822E-37E7-D043-A0E6-AD58834FAB36}" presName="connectorText" presStyleLbl="sibTrans2D1" presStyleIdx="2" presStyleCnt="10"/>
      <dgm:spPr/>
    </dgm:pt>
    <dgm:pt modelId="{2B2ADC3E-8D14-0645-9B56-F4E304D114B8}" type="pres">
      <dgm:prSet presAssocID="{0F7EA21B-D505-4A43-ABFE-E92E898648BF}" presName="node" presStyleLbl="node1" presStyleIdx="3" presStyleCnt="10">
        <dgm:presLayoutVars>
          <dgm:bulletEnabled val="1"/>
        </dgm:presLayoutVars>
      </dgm:prSet>
      <dgm:spPr/>
    </dgm:pt>
    <dgm:pt modelId="{0672DA65-9722-E64A-8AAD-08FCEC096B1B}" type="pres">
      <dgm:prSet presAssocID="{C4F9EA15-0823-2741-A68C-63133BAC7A81}" presName="sibTrans" presStyleLbl="sibTrans2D1" presStyleIdx="3" presStyleCnt="10"/>
      <dgm:spPr/>
    </dgm:pt>
    <dgm:pt modelId="{5ECEC63F-47F5-5946-A09D-46F7A0B1D9B8}" type="pres">
      <dgm:prSet presAssocID="{C4F9EA15-0823-2741-A68C-63133BAC7A81}" presName="connectorText" presStyleLbl="sibTrans2D1" presStyleIdx="3" presStyleCnt="10"/>
      <dgm:spPr/>
    </dgm:pt>
    <dgm:pt modelId="{67E2E9C2-53FA-0344-BEEE-FAE45CE8E7C6}" type="pres">
      <dgm:prSet presAssocID="{48943BFE-DC07-CE4A-AB23-022A0064FD17}" presName="node" presStyleLbl="node1" presStyleIdx="4" presStyleCnt="10">
        <dgm:presLayoutVars>
          <dgm:bulletEnabled val="1"/>
        </dgm:presLayoutVars>
      </dgm:prSet>
      <dgm:spPr/>
    </dgm:pt>
    <dgm:pt modelId="{65277A2D-C8FB-5241-8C09-8E6F224B1DFC}" type="pres">
      <dgm:prSet presAssocID="{7B613CB6-6AAC-2C42-854A-30DC2A0BCD87}" presName="sibTrans" presStyleLbl="sibTrans2D1" presStyleIdx="4" presStyleCnt="10"/>
      <dgm:spPr/>
    </dgm:pt>
    <dgm:pt modelId="{32EFBDD6-EADA-8442-B6EA-6705781FFF81}" type="pres">
      <dgm:prSet presAssocID="{7B613CB6-6AAC-2C42-854A-30DC2A0BCD87}" presName="connectorText" presStyleLbl="sibTrans2D1" presStyleIdx="4" presStyleCnt="10"/>
      <dgm:spPr/>
    </dgm:pt>
    <dgm:pt modelId="{7F3E38D5-EC66-2F4F-9514-E7C4CE8581F6}" type="pres">
      <dgm:prSet presAssocID="{F45BB986-3576-1841-881A-FDB72E6B1F13}" presName="node" presStyleLbl="node1" presStyleIdx="5" presStyleCnt="10">
        <dgm:presLayoutVars>
          <dgm:bulletEnabled val="1"/>
        </dgm:presLayoutVars>
      </dgm:prSet>
      <dgm:spPr/>
    </dgm:pt>
    <dgm:pt modelId="{AF28DFA6-191E-7D4F-903B-11021284C18C}" type="pres">
      <dgm:prSet presAssocID="{6D70FBA8-0737-7948-A32A-64BE80BFF191}" presName="sibTrans" presStyleLbl="sibTrans2D1" presStyleIdx="5" presStyleCnt="10"/>
      <dgm:spPr/>
    </dgm:pt>
    <dgm:pt modelId="{AEF238D8-7220-F74D-B24F-796BE48F8138}" type="pres">
      <dgm:prSet presAssocID="{6D70FBA8-0737-7948-A32A-64BE80BFF191}" presName="connectorText" presStyleLbl="sibTrans2D1" presStyleIdx="5" presStyleCnt="10"/>
      <dgm:spPr/>
    </dgm:pt>
    <dgm:pt modelId="{19C34623-9894-0245-9D11-6AC3A4F26B56}" type="pres">
      <dgm:prSet presAssocID="{F3AC7512-D6D3-BA4B-968E-D7F83EF7E1B9}" presName="node" presStyleLbl="node1" presStyleIdx="6" presStyleCnt="10">
        <dgm:presLayoutVars>
          <dgm:bulletEnabled val="1"/>
        </dgm:presLayoutVars>
      </dgm:prSet>
      <dgm:spPr/>
    </dgm:pt>
    <dgm:pt modelId="{33A674CD-93F9-124A-8C11-63D35044B706}" type="pres">
      <dgm:prSet presAssocID="{8F9A2CBC-39D4-8F4C-8F1B-C0607344B6BA}" presName="sibTrans" presStyleLbl="sibTrans2D1" presStyleIdx="6" presStyleCnt="10"/>
      <dgm:spPr/>
    </dgm:pt>
    <dgm:pt modelId="{BEB19DFB-D6EF-CC4B-83F3-45EB9B2C6BD7}" type="pres">
      <dgm:prSet presAssocID="{8F9A2CBC-39D4-8F4C-8F1B-C0607344B6BA}" presName="connectorText" presStyleLbl="sibTrans2D1" presStyleIdx="6" presStyleCnt="10"/>
      <dgm:spPr/>
    </dgm:pt>
    <dgm:pt modelId="{FF9323F4-3F6C-D942-84C6-1577A72D894E}" type="pres">
      <dgm:prSet presAssocID="{35FA0997-8B91-A64C-8F79-8A9A8431B1D1}" presName="node" presStyleLbl="node1" presStyleIdx="7" presStyleCnt="10">
        <dgm:presLayoutVars>
          <dgm:bulletEnabled val="1"/>
        </dgm:presLayoutVars>
      </dgm:prSet>
      <dgm:spPr/>
    </dgm:pt>
    <dgm:pt modelId="{3CC01362-6EC4-C748-BA6D-A4DE5035FB7E}" type="pres">
      <dgm:prSet presAssocID="{4BDD796D-0D16-7845-B1BA-FC826B194C91}" presName="sibTrans" presStyleLbl="sibTrans2D1" presStyleIdx="7" presStyleCnt="10"/>
      <dgm:spPr/>
    </dgm:pt>
    <dgm:pt modelId="{866340A2-233F-804F-817E-B782700A6F60}" type="pres">
      <dgm:prSet presAssocID="{4BDD796D-0D16-7845-B1BA-FC826B194C91}" presName="connectorText" presStyleLbl="sibTrans2D1" presStyleIdx="7" presStyleCnt="10"/>
      <dgm:spPr/>
    </dgm:pt>
    <dgm:pt modelId="{BCCD6CCF-E323-6A49-A44E-B57CFF52600E}" type="pres">
      <dgm:prSet presAssocID="{66CFC5FA-9CCC-FE44-A859-E8E1A1A63942}" presName="node" presStyleLbl="node1" presStyleIdx="8" presStyleCnt="10">
        <dgm:presLayoutVars>
          <dgm:bulletEnabled val="1"/>
        </dgm:presLayoutVars>
      </dgm:prSet>
      <dgm:spPr/>
    </dgm:pt>
    <dgm:pt modelId="{9294351F-0469-B948-95D1-A697904845BC}" type="pres">
      <dgm:prSet presAssocID="{E4B594A7-E809-F241-A961-A4653AB7D370}" presName="sibTrans" presStyleLbl="sibTrans2D1" presStyleIdx="8" presStyleCnt="10"/>
      <dgm:spPr/>
    </dgm:pt>
    <dgm:pt modelId="{4CEABD40-76C3-BC44-B656-C6013AB26B94}" type="pres">
      <dgm:prSet presAssocID="{E4B594A7-E809-F241-A961-A4653AB7D370}" presName="connectorText" presStyleLbl="sibTrans2D1" presStyleIdx="8" presStyleCnt="10"/>
      <dgm:spPr/>
    </dgm:pt>
    <dgm:pt modelId="{1E116C2F-D33F-BC4C-822F-D79FE4BBE328}" type="pres">
      <dgm:prSet presAssocID="{81484893-BE95-5248-BE81-61A9FA04DB62}" presName="node" presStyleLbl="node1" presStyleIdx="9" presStyleCnt="10">
        <dgm:presLayoutVars>
          <dgm:bulletEnabled val="1"/>
        </dgm:presLayoutVars>
      </dgm:prSet>
      <dgm:spPr/>
    </dgm:pt>
    <dgm:pt modelId="{906BF31C-9E3E-AF47-8E22-DAF590F6BD39}" type="pres">
      <dgm:prSet presAssocID="{70F5D8AF-BB3E-8148-AD1B-28B2D9FA72B0}" presName="sibTrans" presStyleLbl="sibTrans2D1" presStyleIdx="9" presStyleCnt="10"/>
      <dgm:spPr/>
    </dgm:pt>
    <dgm:pt modelId="{39D2B7DA-9AF9-CC45-8243-B976C0D25DC5}" type="pres">
      <dgm:prSet presAssocID="{70F5D8AF-BB3E-8148-AD1B-28B2D9FA72B0}" presName="connectorText" presStyleLbl="sibTrans2D1" presStyleIdx="9" presStyleCnt="10"/>
      <dgm:spPr/>
    </dgm:pt>
  </dgm:ptLst>
  <dgm:cxnLst>
    <dgm:cxn modelId="{96623116-ED9F-8A44-96F6-4EE4BC18D66B}" type="presOf" srcId="{F3AC7512-D6D3-BA4B-968E-D7F83EF7E1B9}" destId="{19C34623-9894-0245-9D11-6AC3A4F26B56}" srcOrd="0" destOrd="0" presId="urn:microsoft.com/office/officeart/2005/8/layout/cycle2"/>
    <dgm:cxn modelId="{23E2AC1B-271F-3E47-8B69-508C98A9180C}" type="presOf" srcId="{66CFC5FA-9CCC-FE44-A859-E8E1A1A63942}" destId="{BCCD6CCF-E323-6A49-A44E-B57CFF52600E}" srcOrd="0" destOrd="0" presId="urn:microsoft.com/office/officeart/2005/8/layout/cycle2"/>
    <dgm:cxn modelId="{6CDE3C26-D66F-B94C-A0EF-96CF72134FA5}" type="presOf" srcId="{0F7EA21B-D505-4A43-ABFE-E92E898648BF}" destId="{2B2ADC3E-8D14-0645-9B56-F4E304D114B8}" srcOrd="0" destOrd="0" presId="urn:microsoft.com/office/officeart/2005/8/layout/cycle2"/>
    <dgm:cxn modelId="{0BDB3E2F-1834-754F-858D-7D2631EF6221}" type="presOf" srcId="{F45BB986-3576-1841-881A-FDB72E6B1F13}" destId="{7F3E38D5-EC66-2F4F-9514-E7C4CE8581F6}"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E1AAFF3D-40E5-8846-B008-71A909B16A0F}" type="presOf" srcId="{E4B594A7-E809-F241-A961-A4653AB7D370}" destId="{4CEABD40-76C3-BC44-B656-C6013AB26B94}" srcOrd="1" destOrd="0" presId="urn:microsoft.com/office/officeart/2005/8/layout/cycle2"/>
    <dgm:cxn modelId="{7BD9E442-2C38-0A48-88BA-FD14FC6BDE9B}" srcId="{E071E966-4F09-B243-97BE-556E1760A8D4}" destId="{F7D14AD0-0EB4-D145-B649-73E9CEC73AA4}" srcOrd="0" destOrd="0" parTransId="{EFA6EC15-651D-1842-AC9F-E261CC336AE5}" sibTransId="{2F480DED-7DFC-A848-845B-E4AAB1B432CF}"/>
    <dgm:cxn modelId="{1E6E964B-B701-624A-9078-7C55C3047588}" type="presOf" srcId="{7520822E-37E7-D043-A0E6-AD58834FAB36}" destId="{AD8627B1-D137-F349-81FB-1FCE8BDA9A0C}" srcOrd="0" destOrd="0" presId="urn:microsoft.com/office/officeart/2005/8/layout/cycle2"/>
    <dgm:cxn modelId="{6A24A44E-8509-714C-BCE5-EFD313691D9C}" type="presOf" srcId="{48943BFE-DC07-CE4A-AB23-022A0064FD17}" destId="{67E2E9C2-53FA-0344-BEEE-FAE45CE8E7C6}" srcOrd="0" destOrd="0" presId="urn:microsoft.com/office/officeart/2005/8/layout/cycle2"/>
    <dgm:cxn modelId="{FFBCD753-57DE-2347-B104-43D3941887B4}" type="presOf" srcId="{70F5D8AF-BB3E-8148-AD1B-28B2D9FA72B0}" destId="{906BF31C-9E3E-AF47-8E22-DAF590F6BD39}" srcOrd="0" destOrd="0" presId="urn:microsoft.com/office/officeart/2005/8/layout/cycle2"/>
    <dgm:cxn modelId="{1D9F5957-40BA-AA49-A6F1-60E283B23E70}" srcId="{E071E966-4F09-B243-97BE-556E1760A8D4}" destId="{35FA0997-8B91-A64C-8F79-8A9A8431B1D1}" srcOrd="7" destOrd="0" parTransId="{98911EA7-96B9-2D4E-A712-4586CC8F1532}" sibTransId="{4BDD796D-0D16-7845-B1BA-FC826B194C91}"/>
    <dgm:cxn modelId="{37D6B358-7923-DD4A-B9AC-DDCF3825F214}" type="presOf" srcId="{19370C98-AAE6-2A48-8E93-9B66E2C2D00A}" destId="{D89257BD-FC75-2546-A3E8-E118BCA8955F}" srcOrd="0" destOrd="0" presId="urn:microsoft.com/office/officeart/2005/8/layout/cycle2"/>
    <dgm:cxn modelId="{895E0D68-9483-E449-8586-D5F014744D39}" type="presOf" srcId="{7B613CB6-6AAC-2C42-854A-30DC2A0BCD87}" destId="{32EFBDD6-EADA-8442-B6EA-6705781FFF81}" srcOrd="1" destOrd="0" presId="urn:microsoft.com/office/officeart/2005/8/layout/cycle2"/>
    <dgm:cxn modelId="{94B0B371-8CFC-AE48-AB30-806EFEBC1EA6}" type="presOf" srcId="{C4F9EA15-0823-2741-A68C-63133BAC7A81}" destId="{5ECEC63F-47F5-5946-A09D-46F7A0B1D9B8}" srcOrd="1" destOrd="0" presId="urn:microsoft.com/office/officeart/2005/8/layout/cycle2"/>
    <dgm:cxn modelId="{A1E82480-0EF9-624C-8C97-286303EFCE3D}" type="presOf" srcId="{4BDD796D-0D16-7845-B1BA-FC826B194C91}" destId="{866340A2-233F-804F-817E-B782700A6F60}" srcOrd="1" destOrd="0" presId="urn:microsoft.com/office/officeart/2005/8/layout/cycle2"/>
    <dgm:cxn modelId="{5575BD8C-A980-084D-B932-0FDD4DB21B0A}" type="presOf" srcId="{7B613CB6-6AAC-2C42-854A-30DC2A0BCD87}" destId="{65277A2D-C8FB-5241-8C09-8E6F224B1DFC}" srcOrd="0" destOrd="0" presId="urn:microsoft.com/office/officeart/2005/8/layout/cycle2"/>
    <dgm:cxn modelId="{58250494-8278-B541-98DC-402D0C3A2BA2}" type="presOf" srcId="{2F480DED-7DFC-A848-845B-E4AAB1B432CF}" destId="{B2DF868C-D5F8-E34C-8043-6458BCC87D40}" srcOrd="0" destOrd="0" presId="urn:microsoft.com/office/officeart/2005/8/layout/cycle2"/>
    <dgm:cxn modelId="{A7635797-C376-4243-9C83-0D1DF9BF8B35}" type="presOf" srcId="{E4B594A7-E809-F241-A961-A4653AB7D370}" destId="{9294351F-0469-B948-95D1-A697904845BC}" srcOrd="0" destOrd="0" presId="urn:microsoft.com/office/officeart/2005/8/layout/cycle2"/>
    <dgm:cxn modelId="{1EAA5199-98C3-4544-8EC6-F8DC6BF16E08}" type="presOf" srcId="{6D70FBA8-0737-7948-A32A-64BE80BFF191}" destId="{AF28DFA6-191E-7D4F-903B-11021284C18C}" srcOrd="0" destOrd="0" presId="urn:microsoft.com/office/officeart/2005/8/layout/cycle2"/>
    <dgm:cxn modelId="{CABC209A-F50B-684B-B7DF-7DAA3D5CED3A}" srcId="{E071E966-4F09-B243-97BE-556E1760A8D4}" destId="{F45BB986-3576-1841-881A-FDB72E6B1F13}" srcOrd="5" destOrd="0" parTransId="{730BBF69-ABCB-034D-B678-D3FB03B21B67}" sibTransId="{6D70FBA8-0737-7948-A32A-64BE80BFF191}"/>
    <dgm:cxn modelId="{5CC3F29B-E682-4443-A970-8949522A7114}" type="presOf" srcId="{B65FA6A7-F37C-1C47-B551-C06A3F37FE9A}" destId="{E109454D-7708-664D-A8DF-93369CEF995D}" srcOrd="0" destOrd="0" presId="urn:microsoft.com/office/officeart/2005/8/layout/cycle2"/>
    <dgm:cxn modelId="{06BF319E-7C40-D24D-89C0-2307093139A0}" type="presOf" srcId="{C4F9EA15-0823-2741-A68C-63133BAC7A81}" destId="{0672DA65-9722-E64A-8AAD-08FCEC096B1B}" srcOrd="0" destOrd="0" presId="urn:microsoft.com/office/officeart/2005/8/layout/cycle2"/>
    <dgm:cxn modelId="{5FC136A6-A7A1-3542-B9E9-4277EB594116}" srcId="{E071E966-4F09-B243-97BE-556E1760A8D4}" destId="{66CFC5FA-9CCC-FE44-A859-E8E1A1A63942}" srcOrd="8" destOrd="0" parTransId="{BD8A3DA6-8120-3D44-83AF-74E667F860C9}" sibTransId="{E4B594A7-E809-F241-A961-A4653AB7D370}"/>
    <dgm:cxn modelId="{7EB80AAD-38BB-264E-9C88-3E97FC9DED46}" type="presOf" srcId="{35FA0997-8B91-A64C-8F79-8A9A8431B1D1}" destId="{FF9323F4-3F6C-D942-84C6-1577A72D894E}" srcOrd="0" destOrd="0" presId="urn:microsoft.com/office/officeart/2005/8/layout/cycle2"/>
    <dgm:cxn modelId="{9E5A8CAF-557D-3044-BE24-6491E161DAC6}" type="presOf" srcId="{F7D14AD0-0EB4-D145-B649-73E9CEC73AA4}" destId="{96067272-5DAD-D145-BC43-32488C046E18}" srcOrd="0" destOrd="0" presId="urn:microsoft.com/office/officeart/2005/8/layout/cycle2"/>
    <dgm:cxn modelId="{1430BCB1-DD6B-3449-9444-91BD3E972C56}" type="presOf" srcId="{8F9A2CBC-39D4-8F4C-8F1B-C0607344B6BA}" destId="{33A674CD-93F9-124A-8C11-63D35044B706}" srcOrd="0" destOrd="0" presId="urn:microsoft.com/office/officeart/2005/8/layout/cycle2"/>
    <dgm:cxn modelId="{F76A9DBA-3F8D-D64F-9A3A-F8005D38929D}" srcId="{E071E966-4F09-B243-97BE-556E1760A8D4}" destId="{B65FA6A7-F37C-1C47-B551-C06A3F37FE9A}" srcOrd="2" destOrd="0" parTransId="{C7FD8180-C431-3740-8CC1-A32FB61CB4BB}" sibTransId="{7520822E-37E7-D043-A0E6-AD58834FAB36}"/>
    <dgm:cxn modelId="{28C5A7BC-8876-C64C-9678-38EE54DF3B0B}" srcId="{E071E966-4F09-B243-97BE-556E1760A8D4}" destId="{48943BFE-DC07-CE4A-AB23-022A0064FD17}" srcOrd="4" destOrd="0" parTransId="{F61A88C0-8A88-1B41-ACFD-41789E6CD197}" sibTransId="{7B613CB6-6AAC-2C42-854A-30DC2A0BCD87}"/>
    <dgm:cxn modelId="{7D9BADBF-DE54-7645-A282-A2D0362734B9}" srcId="{E071E966-4F09-B243-97BE-556E1760A8D4}" destId="{0F7EA21B-D505-4A43-ABFE-E92E898648BF}" srcOrd="3" destOrd="0" parTransId="{D9D7212D-27E8-D64B-9F55-E67E15578375}" sibTransId="{C4F9EA15-0823-2741-A68C-63133BAC7A81}"/>
    <dgm:cxn modelId="{8786FCC5-01A3-1444-88C2-F3CFB50C9694}" srcId="{E071E966-4F09-B243-97BE-556E1760A8D4}" destId="{81484893-BE95-5248-BE81-61A9FA04DB62}" srcOrd="9" destOrd="0" parTransId="{6A088EEF-778D-0D4B-9285-8E8CBBEEAB1C}" sibTransId="{70F5D8AF-BB3E-8148-AD1B-28B2D9FA72B0}"/>
    <dgm:cxn modelId="{BCF68CCD-C866-0C4A-8733-CD190AF96156}" type="presOf" srcId="{6D70FBA8-0737-7948-A32A-64BE80BFF191}" destId="{AEF238D8-7220-F74D-B24F-796BE48F8138}" srcOrd="1" destOrd="0" presId="urn:microsoft.com/office/officeart/2005/8/layout/cycle2"/>
    <dgm:cxn modelId="{84A84ADA-36C2-514E-9172-7731F6B2ACDD}" type="presOf" srcId="{C1D0E828-E69F-AB49-8704-C7558E87059D}" destId="{9BEDE616-6423-9947-94E5-B5B492FCDD0B}" srcOrd="0" destOrd="0" presId="urn:microsoft.com/office/officeart/2005/8/layout/cycle2"/>
    <dgm:cxn modelId="{F3B7D9DA-F2FB-514C-9878-BAE4CFF9E3C4}" type="presOf" srcId="{7520822E-37E7-D043-A0E6-AD58834FAB36}" destId="{3FBF9139-EE88-A74A-9FBD-ACB468ACDD48}" srcOrd="1" destOrd="0" presId="urn:microsoft.com/office/officeart/2005/8/layout/cycle2"/>
    <dgm:cxn modelId="{C9DA41E1-BE06-F84D-837D-33277AC5611B}" type="presOf" srcId="{4BDD796D-0D16-7845-B1BA-FC826B194C91}" destId="{3CC01362-6EC4-C748-BA6D-A4DE5035FB7E}" srcOrd="0" destOrd="0" presId="urn:microsoft.com/office/officeart/2005/8/layout/cycle2"/>
    <dgm:cxn modelId="{84C2B7E4-4F13-6641-BABC-02DDDFFBD97F}" type="presOf" srcId="{19370C98-AAE6-2A48-8E93-9B66E2C2D00A}" destId="{1145DEDB-F31F-3141-B602-CEDFECE4D7BC}" srcOrd="1" destOrd="0" presId="urn:microsoft.com/office/officeart/2005/8/layout/cycle2"/>
    <dgm:cxn modelId="{CBAC67E8-D95C-5543-A42D-A8601DE8EA42}" srcId="{E071E966-4F09-B243-97BE-556E1760A8D4}" destId="{F3AC7512-D6D3-BA4B-968E-D7F83EF7E1B9}" srcOrd="6" destOrd="0" parTransId="{CFD0D901-11DA-964A-BCEE-173824002025}" sibTransId="{8F9A2CBC-39D4-8F4C-8F1B-C0607344B6BA}"/>
    <dgm:cxn modelId="{9A81FFEB-E87A-824E-A451-03631AF9BBB8}" type="presOf" srcId="{81484893-BE95-5248-BE81-61A9FA04DB62}" destId="{1E116C2F-D33F-BC4C-822F-D79FE4BBE328}" srcOrd="0" destOrd="0" presId="urn:microsoft.com/office/officeart/2005/8/layout/cycle2"/>
    <dgm:cxn modelId="{6A2FBEF0-E29D-CD45-BBEC-C4D8F1BCAB17}" type="presOf" srcId="{8F9A2CBC-39D4-8F4C-8F1B-C0607344B6BA}" destId="{BEB19DFB-D6EF-CC4B-83F3-45EB9B2C6BD7}" srcOrd="1" destOrd="0" presId="urn:microsoft.com/office/officeart/2005/8/layout/cycle2"/>
    <dgm:cxn modelId="{552009F8-4E84-EE43-BF86-3D93E2F33A17}" type="presOf" srcId="{70F5D8AF-BB3E-8148-AD1B-28B2D9FA72B0}" destId="{39D2B7DA-9AF9-CC45-8243-B976C0D25DC5}" srcOrd="1" destOrd="0" presId="urn:microsoft.com/office/officeart/2005/8/layout/cycle2"/>
    <dgm:cxn modelId="{1200FDFB-43B1-114A-A3C2-939827290B05}" srcId="{E071E966-4F09-B243-97BE-556E1760A8D4}" destId="{C1D0E828-E69F-AB49-8704-C7558E87059D}" srcOrd="1" destOrd="0" parTransId="{61A6962D-8016-E746-906C-401520EAB188}" sibTransId="{19370C98-AAE6-2A48-8E93-9B66E2C2D00A}"/>
    <dgm:cxn modelId="{68AACDFF-98A4-4C4C-A38D-524C1B89ADC7}" type="presOf" srcId="{2F480DED-7DFC-A848-845B-E4AAB1B432CF}" destId="{4F8FCC6E-23A7-B849-9811-1ACA64C006D6}" srcOrd="1" destOrd="0" presId="urn:microsoft.com/office/officeart/2005/8/layout/cycle2"/>
    <dgm:cxn modelId="{879F8465-117C-5249-9F87-28D26F3B8FF4}" type="presParOf" srcId="{CC4CD2DD-DF66-A447-A7AC-26726A016E17}" destId="{96067272-5DAD-D145-BC43-32488C046E18}" srcOrd="0" destOrd="0" presId="urn:microsoft.com/office/officeart/2005/8/layout/cycle2"/>
    <dgm:cxn modelId="{D819D4AD-A49F-5D46-904F-C9CB8797B20D}" type="presParOf" srcId="{CC4CD2DD-DF66-A447-A7AC-26726A016E17}" destId="{B2DF868C-D5F8-E34C-8043-6458BCC87D40}" srcOrd="1" destOrd="0" presId="urn:microsoft.com/office/officeart/2005/8/layout/cycle2"/>
    <dgm:cxn modelId="{873E111D-07B2-544D-965E-749C064E691A}" type="presParOf" srcId="{B2DF868C-D5F8-E34C-8043-6458BCC87D40}" destId="{4F8FCC6E-23A7-B849-9811-1ACA64C006D6}" srcOrd="0" destOrd="0" presId="urn:microsoft.com/office/officeart/2005/8/layout/cycle2"/>
    <dgm:cxn modelId="{6744403C-B5C6-D94E-9401-C1C21EBB5ABF}" type="presParOf" srcId="{CC4CD2DD-DF66-A447-A7AC-26726A016E17}" destId="{9BEDE616-6423-9947-94E5-B5B492FCDD0B}" srcOrd="2" destOrd="0" presId="urn:microsoft.com/office/officeart/2005/8/layout/cycle2"/>
    <dgm:cxn modelId="{C8BEA504-8B2A-AD45-9EF1-72A4FF5F440A}" type="presParOf" srcId="{CC4CD2DD-DF66-A447-A7AC-26726A016E17}" destId="{D89257BD-FC75-2546-A3E8-E118BCA8955F}" srcOrd="3" destOrd="0" presId="urn:microsoft.com/office/officeart/2005/8/layout/cycle2"/>
    <dgm:cxn modelId="{D33EF088-246A-114B-AEE8-513AD0DC33D0}" type="presParOf" srcId="{D89257BD-FC75-2546-A3E8-E118BCA8955F}" destId="{1145DEDB-F31F-3141-B602-CEDFECE4D7BC}" srcOrd="0" destOrd="0" presId="urn:microsoft.com/office/officeart/2005/8/layout/cycle2"/>
    <dgm:cxn modelId="{79717CD8-BAE6-2D45-9BE8-4A12C2459BE4}" type="presParOf" srcId="{CC4CD2DD-DF66-A447-A7AC-26726A016E17}" destId="{E109454D-7708-664D-A8DF-93369CEF995D}" srcOrd="4" destOrd="0" presId="urn:microsoft.com/office/officeart/2005/8/layout/cycle2"/>
    <dgm:cxn modelId="{0BE9288A-786B-1A4B-9060-489CF852EA33}" type="presParOf" srcId="{CC4CD2DD-DF66-A447-A7AC-26726A016E17}" destId="{AD8627B1-D137-F349-81FB-1FCE8BDA9A0C}" srcOrd="5" destOrd="0" presId="urn:microsoft.com/office/officeart/2005/8/layout/cycle2"/>
    <dgm:cxn modelId="{33D95F5B-87F3-A64D-8B43-995DB4C61EB5}" type="presParOf" srcId="{AD8627B1-D137-F349-81FB-1FCE8BDA9A0C}" destId="{3FBF9139-EE88-A74A-9FBD-ACB468ACDD48}" srcOrd="0" destOrd="0" presId="urn:microsoft.com/office/officeart/2005/8/layout/cycle2"/>
    <dgm:cxn modelId="{F59AEDB2-F18B-9243-91BC-1163E3D41F43}" type="presParOf" srcId="{CC4CD2DD-DF66-A447-A7AC-26726A016E17}" destId="{2B2ADC3E-8D14-0645-9B56-F4E304D114B8}" srcOrd="6" destOrd="0" presId="urn:microsoft.com/office/officeart/2005/8/layout/cycle2"/>
    <dgm:cxn modelId="{A82D52B2-8016-4A42-BA0C-463E259DA2FD}" type="presParOf" srcId="{CC4CD2DD-DF66-A447-A7AC-26726A016E17}" destId="{0672DA65-9722-E64A-8AAD-08FCEC096B1B}" srcOrd="7" destOrd="0" presId="urn:microsoft.com/office/officeart/2005/8/layout/cycle2"/>
    <dgm:cxn modelId="{F9062642-5600-9E49-8727-8DF2122AC6E9}" type="presParOf" srcId="{0672DA65-9722-E64A-8AAD-08FCEC096B1B}" destId="{5ECEC63F-47F5-5946-A09D-46F7A0B1D9B8}" srcOrd="0" destOrd="0" presId="urn:microsoft.com/office/officeart/2005/8/layout/cycle2"/>
    <dgm:cxn modelId="{B26240D8-BB89-BD44-911E-C6E4E9054D85}" type="presParOf" srcId="{CC4CD2DD-DF66-A447-A7AC-26726A016E17}" destId="{67E2E9C2-53FA-0344-BEEE-FAE45CE8E7C6}" srcOrd="8" destOrd="0" presId="urn:microsoft.com/office/officeart/2005/8/layout/cycle2"/>
    <dgm:cxn modelId="{030EF1EE-4FFE-5F47-9BE2-75A5E5D1F963}" type="presParOf" srcId="{CC4CD2DD-DF66-A447-A7AC-26726A016E17}" destId="{65277A2D-C8FB-5241-8C09-8E6F224B1DFC}" srcOrd="9" destOrd="0" presId="urn:microsoft.com/office/officeart/2005/8/layout/cycle2"/>
    <dgm:cxn modelId="{4281C3BF-238E-9B4C-BD68-B7C536570B8F}" type="presParOf" srcId="{65277A2D-C8FB-5241-8C09-8E6F224B1DFC}" destId="{32EFBDD6-EADA-8442-B6EA-6705781FFF81}" srcOrd="0" destOrd="0" presId="urn:microsoft.com/office/officeart/2005/8/layout/cycle2"/>
    <dgm:cxn modelId="{E2FD80E0-1D04-5549-84FB-4B178CCD3986}" type="presParOf" srcId="{CC4CD2DD-DF66-A447-A7AC-26726A016E17}" destId="{7F3E38D5-EC66-2F4F-9514-E7C4CE8581F6}" srcOrd="10" destOrd="0" presId="urn:microsoft.com/office/officeart/2005/8/layout/cycle2"/>
    <dgm:cxn modelId="{DC0E5BF2-01F9-9343-9566-668FA6EBD080}" type="presParOf" srcId="{CC4CD2DD-DF66-A447-A7AC-26726A016E17}" destId="{AF28DFA6-191E-7D4F-903B-11021284C18C}" srcOrd="11" destOrd="0" presId="urn:microsoft.com/office/officeart/2005/8/layout/cycle2"/>
    <dgm:cxn modelId="{E376A11A-7F00-BB40-8075-C5F207AB5E6D}" type="presParOf" srcId="{AF28DFA6-191E-7D4F-903B-11021284C18C}" destId="{AEF238D8-7220-F74D-B24F-796BE48F8138}" srcOrd="0" destOrd="0" presId="urn:microsoft.com/office/officeart/2005/8/layout/cycle2"/>
    <dgm:cxn modelId="{5B461D38-C044-4E4D-A7E8-A633C53571ED}" type="presParOf" srcId="{CC4CD2DD-DF66-A447-A7AC-26726A016E17}" destId="{19C34623-9894-0245-9D11-6AC3A4F26B56}" srcOrd="12" destOrd="0" presId="urn:microsoft.com/office/officeart/2005/8/layout/cycle2"/>
    <dgm:cxn modelId="{CC33C6B9-E5F5-7A40-A088-00BB940774F6}" type="presParOf" srcId="{CC4CD2DD-DF66-A447-A7AC-26726A016E17}" destId="{33A674CD-93F9-124A-8C11-63D35044B706}" srcOrd="13" destOrd="0" presId="urn:microsoft.com/office/officeart/2005/8/layout/cycle2"/>
    <dgm:cxn modelId="{BE15E17B-C18E-764A-8123-5F3DDB0C741B}" type="presParOf" srcId="{33A674CD-93F9-124A-8C11-63D35044B706}" destId="{BEB19DFB-D6EF-CC4B-83F3-45EB9B2C6BD7}" srcOrd="0" destOrd="0" presId="urn:microsoft.com/office/officeart/2005/8/layout/cycle2"/>
    <dgm:cxn modelId="{FBBBD35D-25B3-AA42-9B7A-061B3B32945D}" type="presParOf" srcId="{CC4CD2DD-DF66-A447-A7AC-26726A016E17}" destId="{FF9323F4-3F6C-D942-84C6-1577A72D894E}" srcOrd="14" destOrd="0" presId="urn:microsoft.com/office/officeart/2005/8/layout/cycle2"/>
    <dgm:cxn modelId="{2552B167-0394-1547-A410-FB2952E27D49}" type="presParOf" srcId="{CC4CD2DD-DF66-A447-A7AC-26726A016E17}" destId="{3CC01362-6EC4-C748-BA6D-A4DE5035FB7E}" srcOrd="15" destOrd="0" presId="urn:microsoft.com/office/officeart/2005/8/layout/cycle2"/>
    <dgm:cxn modelId="{2A75B6B9-8BBE-4F4C-A203-9ABB8201B243}" type="presParOf" srcId="{3CC01362-6EC4-C748-BA6D-A4DE5035FB7E}" destId="{866340A2-233F-804F-817E-B782700A6F60}" srcOrd="0" destOrd="0" presId="urn:microsoft.com/office/officeart/2005/8/layout/cycle2"/>
    <dgm:cxn modelId="{F4A665E9-91C3-6D47-9123-DA3AC6AFE07D}" type="presParOf" srcId="{CC4CD2DD-DF66-A447-A7AC-26726A016E17}" destId="{BCCD6CCF-E323-6A49-A44E-B57CFF52600E}" srcOrd="16" destOrd="0" presId="urn:microsoft.com/office/officeart/2005/8/layout/cycle2"/>
    <dgm:cxn modelId="{904F172D-E524-8946-BEA8-E522BB0A75EF}" type="presParOf" srcId="{CC4CD2DD-DF66-A447-A7AC-26726A016E17}" destId="{9294351F-0469-B948-95D1-A697904845BC}" srcOrd="17" destOrd="0" presId="urn:microsoft.com/office/officeart/2005/8/layout/cycle2"/>
    <dgm:cxn modelId="{317AED20-2E6F-AC4D-9973-BFE01BF59489}" type="presParOf" srcId="{9294351F-0469-B948-95D1-A697904845BC}" destId="{4CEABD40-76C3-BC44-B656-C6013AB26B94}" srcOrd="0" destOrd="0" presId="urn:microsoft.com/office/officeart/2005/8/layout/cycle2"/>
    <dgm:cxn modelId="{E5C309AF-A870-E94C-BEB7-B8FEC28DBD5C}" type="presParOf" srcId="{CC4CD2DD-DF66-A447-A7AC-26726A016E17}" destId="{1E116C2F-D33F-BC4C-822F-D79FE4BBE328}" srcOrd="18" destOrd="0" presId="urn:microsoft.com/office/officeart/2005/8/layout/cycle2"/>
    <dgm:cxn modelId="{4C491F2E-168E-A142-81B6-1BA4D74AF222}" type="presParOf" srcId="{CC4CD2DD-DF66-A447-A7AC-26726A016E17}" destId="{906BF31C-9E3E-AF47-8E22-DAF590F6BD39}" srcOrd="19" destOrd="0" presId="urn:microsoft.com/office/officeart/2005/8/layout/cycle2"/>
    <dgm:cxn modelId="{9F6CDC72-63FF-4140-855D-7159E439CFFD}" type="presParOf" srcId="{906BF31C-9E3E-AF47-8E22-DAF590F6BD39}" destId="{39D2B7DA-9AF9-CC45-8243-B976C0D25DC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AD9C5EA-BA28-4718-88CE-BA2944B174D7}"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ABC473A7-DADC-4693-9BF1-60D8A208D32D}">
      <dgm:prSet/>
      <dgm:spPr/>
      <dgm:t>
        <a:bodyPr/>
        <a:lstStyle/>
        <a:p>
          <a:pPr>
            <a:lnSpc>
              <a:spcPct val="100000"/>
            </a:lnSpc>
          </a:pPr>
          <a:r>
            <a:rPr lang="en-US" dirty="0">
              <a:latin typeface="Gill Sans MT" panose="020B0502020104020203" pitchFamily="34" charset="77"/>
            </a:rPr>
            <a:t>Clean the data </a:t>
          </a:r>
        </a:p>
      </dgm:t>
    </dgm:pt>
    <dgm:pt modelId="{3F6EBC24-7895-4996-B550-7BCF482241D8}" type="parTrans" cxnId="{C5C89D12-A8F2-4594-B15B-9C1F4F1D8DEE}">
      <dgm:prSet/>
      <dgm:spPr/>
      <dgm:t>
        <a:bodyPr/>
        <a:lstStyle/>
        <a:p>
          <a:endParaRPr lang="en-US">
            <a:latin typeface="Gill Sans MT" panose="020B0502020104020203" pitchFamily="34" charset="77"/>
          </a:endParaRPr>
        </a:p>
      </dgm:t>
    </dgm:pt>
    <dgm:pt modelId="{298470C7-AD2A-4849-A4EE-158EB64766B1}" type="sibTrans" cxnId="{C5C89D12-A8F2-4594-B15B-9C1F4F1D8DEE}">
      <dgm:prSet/>
      <dgm:spPr/>
      <dgm:t>
        <a:bodyPr/>
        <a:lstStyle/>
        <a:p>
          <a:endParaRPr lang="en-US">
            <a:latin typeface="Gill Sans MT" panose="020B0502020104020203" pitchFamily="34" charset="77"/>
          </a:endParaRPr>
        </a:p>
      </dgm:t>
    </dgm:pt>
    <dgm:pt modelId="{0F8EFB0F-DC48-499F-9D5C-07894C313293}">
      <dgm:prSet/>
      <dgm:spPr/>
      <dgm:t>
        <a:bodyPr/>
        <a:lstStyle/>
        <a:p>
          <a:pPr>
            <a:lnSpc>
              <a:spcPct val="100000"/>
            </a:lnSpc>
          </a:pPr>
          <a:r>
            <a:rPr lang="en-US" dirty="0">
              <a:latin typeface="Gill Sans MT" panose="020B0502020104020203" pitchFamily="34" charset="77"/>
            </a:rPr>
            <a:t>Process the data</a:t>
          </a:r>
        </a:p>
      </dgm:t>
    </dgm:pt>
    <dgm:pt modelId="{8B444F59-2717-4513-9EE7-6371E18C68C9}" type="parTrans" cxnId="{14E8546B-6682-4E50-A6AA-689E83AD6809}">
      <dgm:prSet/>
      <dgm:spPr/>
      <dgm:t>
        <a:bodyPr/>
        <a:lstStyle/>
        <a:p>
          <a:endParaRPr lang="en-US">
            <a:latin typeface="Gill Sans MT" panose="020B0502020104020203" pitchFamily="34" charset="77"/>
          </a:endParaRPr>
        </a:p>
      </dgm:t>
    </dgm:pt>
    <dgm:pt modelId="{67AA7308-EC34-4C0C-ABB5-06D426B87736}" type="sibTrans" cxnId="{14E8546B-6682-4E50-A6AA-689E83AD6809}">
      <dgm:prSet/>
      <dgm:spPr/>
      <dgm:t>
        <a:bodyPr/>
        <a:lstStyle/>
        <a:p>
          <a:endParaRPr lang="en-US">
            <a:latin typeface="Gill Sans MT" panose="020B0502020104020203" pitchFamily="34" charset="77"/>
          </a:endParaRPr>
        </a:p>
      </dgm:t>
    </dgm:pt>
    <dgm:pt modelId="{C20DFE90-B1E0-44FC-84B6-2333778E4830}">
      <dgm:prSet/>
      <dgm:spPr/>
      <dgm:t>
        <a:bodyPr/>
        <a:lstStyle/>
        <a:p>
          <a:pPr>
            <a:lnSpc>
              <a:spcPct val="100000"/>
            </a:lnSpc>
          </a:pPr>
          <a:r>
            <a:rPr lang="en-US" dirty="0">
              <a:latin typeface="Gill Sans MT" panose="020B0502020104020203" pitchFamily="34" charset="77"/>
            </a:rPr>
            <a:t>Create new data</a:t>
          </a:r>
        </a:p>
      </dgm:t>
    </dgm:pt>
    <dgm:pt modelId="{0D3BAA99-7C2D-40BE-9BB0-724D7C723B6F}" type="parTrans" cxnId="{4640C496-2C9B-42EF-92F3-7A6E6A8742BB}">
      <dgm:prSet/>
      <dgm:spPr/>
      <dgm:t>
        <a:bodyPr/>
        <a:lstStyle/>
        <a:p>
          <a:endParaRPr lang="en-US">
            <a:latin typeface="Gill Sans MT" panose="020B0502020104020203" pitchFamily="34" charset="77"/>
          </a:endParaRPr>
        </a:p>
      </dgm:t>
    </dgm:pt>
    <dgm:pt modelId="{16DC1FFA-FC66-4076-B3B6-AC8AFDDFE51B}" type="sibTrans" cxnId="{4640C496-2C9B-42EF-92F3-7A6E6A8742BB}">
      <dgm:prSet/>
      <dgm:spPr/>
      <dgm:t>
        <a:bodyPr/>
        <a:lstStyle/>
        <a:p>
          <a:endParaRPr lang="en-US">
            <a:latin typeface="Gill Sans MT" panose="020B0502020104020203" pitchFamily="34" charset="77"/>
          </a:endParaRPr>
        </a:p>
      </dgm:t>
    </dgm:pt>
    <dgm:pt modelId="{D92FD128-2693-A544-868B-AAA0FA0B41D3}">
      <dgm:prSet custT="1"/>
      <dgm:spPr/>
      <dgm:t>
        <a:bodyPr/>
        <a:lstStyle/>
        <a:p>
          <a:pPr>
            <a:lnSpc>
              <a:spcPct val="100000"/>
            </a:lnSpc>
          </a:pPr>
          <a:r>
            <a:rPr lang="en-US" sz="1600" dirty="0">
              <a:latin typeface="Gill Sans MT" panose="020B0502020104020203" pitchFamily="34" charset="77"/>
            </a:rPr>
            <a:t>Missing values</a:t>
          </a:r>
        </a:p>
      </dgm:t>
    </dgm:pt>
    <dgm:pt modelId="{BF0A67BD-7935-3647-A143-583D6CCF32A1}" type="parTrans" cxnId="{43B8A102-1FAA-604A-954A-C7DFC3F88889}">
      <dgm:prSet/>
      <dgm:spPr/>
      <dgm:t>
        <a:bodyPr/>
        <a:lstStyle/>
        <a:p>
          <a:endParaRPr lang="en-US">
            <a:latin typeface="Gill Sans MT" panose="020B0502020104020203" pitchFamily="34" charset="77"/>
          </a:endParaRPr>
        </a:p>
      </dgm:t>
    </dgm:pt>
    <dgm:pt modelId="{3C9F34A8-912E-EA40-B702-16C02E5ECEC5}" type="sibTrans" cxnId="{43B8A102-1FAA-604A-954A-C7DFC3F88889}">
      <dgm:prSet/>
      <dgm:spPr/>
      <dgm:t>
        <a:bodyPr/>
        <a:lstStyle/>
        <a:p>
          <a:endParaRPr lang="en-US">
            <a:latin typeface="Gill Sans MT" panose="020B0502020104020203" pitchFamily="34" charset="77"/>
          </a:endParaRPr>
        </a:p>
      </dgm:t>
    </dgm:pt>
    <dgm:pt modelId="{BCAA4919-E0D6-D844-92D6-7D7A86431E2A}">
      <dgm:prSet custT="1"/>
      <dgm:spPr/>
      <dgm:t>
        <a:bodyPr/>
        <a:lstStyle/>
        <a:p>
          <a:pPr>
            <a:lnSpc>
              <a:spcPct val="100000"/>
            </a:lnSpc>
          </a:pPr>
          <a:r>
            <a:rPr lang="en-US" sz="1600" dirty="0">
              <a:latin typeface="Gill Sans MT" panose="020B0502020104020203" pitchFamily="34" charset="77"/>
            </a:rPr>
            <a:t>Outliers</a:t>
          </a:r>
        </a:p>
      </dgm:t>
    </dgm:pt>
    <dgm:pt modelId="{C0FDFE72-D566-C345-BFC8-9312F1576CAB}" type="parTrans" cxnId="{1EB1B746-01A7-D94D-A343-11D918EC7032}">
      <dgm:prSet/>
      <dgm:spPr/>
      <dgm:t>
        <a:bodyPr/>
        <a:lstStyle/>
        <a:p>
          <a:endParaRPr lang="en-US">
            <a:latin typeface="Gill Sans MT" panose="020B0502020104020203" pitchFamily="34" charset="77"/>
          </a:endParaRPr>
        </a:p>
      </dgm:t>
    </dgm:pt>
    <dgm:pt modelId="{D5266BAB-38BF-8943-972D-978812640985}" type="sibTrans" cxnId="{1EB1B746-01A7-D94D-A343-11D918EC7032}">
      <dgm:prSet/>
      <dgm:spPr/>
      <dgm:t>
        <a:bodyPr/>
        <a:lstStyle/>
        <a:p>
          <a:endParaRPr lang="en-US">
            <a:latin typeface="Gill Sans MT" panose="020B0502020104020203" pitchFamily="34" charset="77"/>
          </a:endParaRPr>
        </a:p>
      </dgm:t>
    </dgm:pt>
    <dgm:pt modelId="{FFE0164D-2C64-4240-8075-143A72D6E4F8}">
      <dgm:prSet custT="1"/>
      <dgm:spPr/>
      <dgm:t>
        <a:bodyPr/>
        <a:lstStyle/>
        <a:p>
          <a:pPr>
            <a:lnSpc>
              <a:spcPct val="100000"/>
            </a:lnSpc>
          </a:pPr>
          <a:r>
            <a:rPr lang="en-US" sz="1600" dirty="0">
              <a:latin typeface="Gill Sans MT" panose="020B0502020104020203" pitchFamily="34" charset="77"/>
            </a:rPr>
            <a:t>Inconsistencies</a:t>
          </a:r>
        </a:p>
      </dgm:t>
    </dgm:pt>
    <dgm:pt modelId="{9EA0CA41-3CBA-9448-B5E7-9984B6DCEC4B}" type="parTrans" cxnId="{24345CFC-7617-3441-BF8D-E0026696FEAF}">
      <dgm:prSet/>
      <dgm:spPr/>
      <dgm:t>
        <a:bodyPr/>
        <a:lstStyle/>
        <a:p>
          <a:endParaRPr lang="en-US">
            <a:latin typeface="Gill Sans MT" panose="020B0502020104020203" pitchFamily="34" charset="77"/>
          </a:endParaRPr>
        </a:p>
      </dgm:t>
    </dgm:pt>
    <dgm:pt modelId="{5ED3349B-C0D2-7B44-A75C-A91654A50328}" type="sibTrans" cxnId="{24345CFC-7617-3441-BF8D-E0026696FEAF}">
      <dgm:prSet/>
      <dgm:spPr/>
      <dgm:t>
        <a:bodyPr/>
        <a:lstStyle/>
        <a:p>
          <a:endParaRPr lang="en-US">
            <a:latin typeface="Gill Sans MT" panose="020B0502020104020203" pitchFamily="34" charset="77"/>
          </a:endParaRPr>
        </a:p>
      </dgm:t>
    </dgm:pt>
    <dgm:pt modelId="{7563466A-0811-994C-837A-52FFF92EB94A}">
      <dgm:prSet custT="1"/>
      <dgm:spPr/>
      <dgm:t>
        <a:bodyPr/>
        <a:lstStyle/>
        <a:p>
          <a:pPr>
            <a:lnSpc>
              <a:spcPct val="100000"/>
            </a:lnSpc>
          </a:pPr>
          <a:r>
            <a:rPr lang="en-US" sz="1600" dirty="0">
              <a:latin typeface="Gill Sans MT" panose="020B0502020104020203" pitchFamily="34" charset="77"/>
            </a:rPr>
            <a:t>Imputation</a:t>
          </a:r>
        </a:p>
      </dgm:t>
    </dgm:pt>
    <dgm:pt modelId="{B2B2D602-D5DE-5E4C-9987-636752851F2A}" type="parTrans" cxnId="{41294F7A-8404-524E-928C-CABCB77D7FC7}">
      <dgm:prSet/>
      <dgm:spPr/>
      <dgm:t>
        <a:bodyPr/>
        <a:lstStyle/>
        <a:p>
          <a:endParaRPr lang="en-US">
            <a:latin typeface="Gill Sans MT" panose="020B0502020104020203" pitchFamily="34" charset="77"/>
          </a:endParaRPr>
        </a:p>
      </dgm:t>
    </dgm:pt>
    <dgm:pt modelId="{D230468D-FA96-F342-AF3F-E6A30F9CA18A}" type="sibTrans" cxnId="{41294F7A-8404-524E-928C-CABCB77D7FC7}">
      <dgm:prSet/>
      <dgm:spPr/>
      <dgm:t>
        <a:bodyPr/>
        <a:lstStyle/>
        <a:p>
          <a:endParaRPr lang="en-US">
            <a:latin typeface="Gill Sans MT" panose="020B0502020104020203" pitchFamily="34" charset="77"/>
          </a:endParaRPr>
        </a:p>
      </dgm:t>
    </dgm:pt>
    <dgm:pt modelId="{9C8748E3-5317-3840-ADC6-F49849789CB9}">
      <dgm:prSet custT="1"/>
      <dgm:spPr/>
      <dgm:t>
        <a:bodyPr/>
        <a:lstStyle/>
        <a:p>
          <a:pPr>
            <a:lnSpc>
              <a:spcPct val="100000"/>
            </a:lnSpc>
          </a:pPr>
          <a:r>
            <a:rPr lang="en-US" sz="1600" dirty="0">
              <a:latin typeface="Gill Sans MT" panose="020B0502020104020203" pitchFamily="34" charset="77"/>
            </a:rPr>
            <a:t>Normalization</a:t>
          </a:r>
        </a:p>
      </dgm:t>
    </dgm:pt>
    <dgm:pt modelId="{9D905C3B-3E46-BF41-9842-06B3E55DC732}" type="parTrans" cxnId="{2C3B119F-1693-454A-AD59-65D45E692257}">
      <dgm:prSet/>
      <dgm:spPr/>
      <dgm:t>
        <a:bodyPr/>
        <a:lstStyle/>
        <a:p>
          <a:endParaRPr lang="en-US">
            <a:latin typeface="Gill Sans MT" panose="020B0502020104020203" pitchFamily="34" charset="77"/>
          </a:endParaRPr>
        </a:p>
      </dgm:t>
    </dgm:pt>
    <dgm:pt modelId="{F5DA3C51-9AF2-084D-A3BE-41FC9FBC0E39}" type="sibTrans" cxnId="{2C3B119F-1693-454A-AD59-65D45E692257}">
      <dgm:prSet/>
      <dgm:spPr/>
      <dgm:t>
        <a:bodyPr/>
        <a:lstStyle/>
        <a:p>
          <a:endParaRPr lang="en-US">
            <a:latin typeface="Gill Sans MT" panose="020B0502020104020203" pitchFamily="34" charset="77"/>
          </a:endParaRPr>
        </a:p>
      </dgm:t>
    </dgm:pt>
    <dgm:pt modelId="{6361C859-5D37-5545-B466-21A63B8E25F0}">
      <dgm:prSet custT="1"/>
      <dgm:spPr/>
      <dgm:t>
        <a:bodyPr/>
        <a:lstStyle/>
        <a:p>
          <a:pPr>
            <a:lnSpc>
              <a:spcPct val="100000"/>
            </a:lnSpc>
          </a:pPr>
          <a:r>
            <a:rPr lang="en-US" sz="1600" dirty="0">
              <a:latin typeface="Gill Sans MT" panose="020B0502020104020203" pitchFamily="34" charset="77"/>
            </a:rPr>
            <a:t>Scaling</a:t>
          </a:r>
        </a:p>
      </dgm:t>
    </dgm:pt>
    <dgm:pt modelId="{F20B257C-F114-BE4D-B711-CB30C77DF703}" type="parTrans" cxnId="{C07BA8DE-2601-E74B-A545-23C3956883E2}">
      <dgm:prSet/>
      <dgm:spPr/>
      <dgm:t>
        <a:bodyPr/>
        <a:lstStyle/>
        <a:p>
          <a:endParaRPr lang="en-US">
            <a:latin typeface="Gill Sans MT" panose="020B0502020104020203" pitchFamily="34" charset="77"/>
          </a:endParaRPr>
        </a:p>
      </dgm:t>
    </dgm:pt>
    <dgm:pt modelId="{BD25E243-0D2E-024F-B41F-C627A5117B6B}" type="sibTrans" cxnId="{C07BA8DE-2601-E74B-A545-23C3956883E2}">
      <dgm:prSet/>
      <dgm:spPr/>
      <dgm:t>
        <a:bodyPr/>
        <a:lstStyle/>
        <a:p>
          <a:endParaRPr lang="en-US">
            <a:latin typeface="Gill Sans MT" panose="020B0502020104020203" pitchFamily="34" charset="77"/>
          </a:endParaRPr>
        </a:p>
      </dgm:t>
    </dgm:pt>
    <dgm:pt modelId="{681F4DFE-BB74-DB4A-9CBD-5872FD10C491}">
      <dgm:prSet custT="1"/>
      <dgm:spPr/>
      <dgm:t>
        <a:bodyPr/>
        <a:lstStyle/>
        <a:p>
          <a:pPr>
            <a:lnSpc>
              <a:spcPct val="100000"/>
            </a:lnSpc>
          </a:pPr>
          <a:r>
            <a:rPr lang="en-US" sz="1600">
              <a:latin typeface="Gill Sans MT" panose="020B0502020104020203" pitchFamily="34" charset="77"/>
            </a:rPr>
            <a:t>Encoding categorical variables</a:t>
          </a:r>
          <a:endParaRPr lang="en-US" sz="1600" dirty="0">
            <a:latin typeface="Gill Sans MT" panose="020B0502020104020203" pitchFamily="34" charset="77"/>
          </a:endParaRPr>
        </a:p>
      </dgm:t>
    </dgm:pt>
    <dgm:pt modelId="{CB202225-D96E-0145-A045-C365C1927216}" type="parTrans" cxnId="{96D4A38A-37DD-D542-8755-5D9FB5B32B4F}">
      <dgm:prSet/>
      <dgm:spPr/>
      <dgm:t>
        <a:bodyPr/>
        <a:lstStyle/>
        <a:p>
          <a:endParaRPr lang="en-US">
            <a:latin typeface="Gill Sans MT" panose="020B0502020104020203" pitchFamily="34" charset="77"/>
          </a:endParaRPr>
        </a:p>
      </dgm:t>
    </dgm:pt>
    <dgm:pt modelId="{2A3DFE54-7B62-1841-836F-7EEF65694E1C}" type="sibTrans" cxnId="{96D4A38A-37DD-D542-8755-5D9FB5B32B4F}">
      <dgm:prSet/>
      <dgm:spPr/>
      <dgm:t>
        <a:bodyPr/>
        <a:lstStyle/>
        <a:p>
          <a:endParaRPr lang="en-US">
            <a:latin typeface="Gill Sans MT" panose="020B0502020104020203" pitchFamily="34" charset="77"/>
          </a:endParaRPr>
        </a:p>
      </dgm:t>
    </dgm:pt>
    <dgm:pt modelId="{212BDC6E-47E8-3349-B06B-95523CF0A3BB}">
      <dgm:prSet custT="1"/>
      <dgm:spPr/>
      <dgm:t>
        <a:bodyPr/>
        <a:lstStyle/>
        <a:p>
          <a:pPr>
            <a:lnSpc>
              <a:spcPct val="100000"/>
            </a:lnSpc>
          </a:pPr>
          <a:r>
            <a:rPr lang="en-US" sz="1600" dirty="0">
              <a:latin typeface="Gill Sans MT" panose="020B0502020104020203" pitchFamily="34" charset="77"/>
            </a:rPr>
            <a:t>Feature engineering to extract relevant features from the data.</a:t>
          </a:r>
        </a:p>
      </dgm:t>
    </dgm:pt>
    <dgm:pt modelId="{0F3BDDAA-D71A-5B42-9B26-94626A31B96F}" type="parTrans" cxnId="{23ABFBCF-D229-F947-990E-96248ADB062E}">
      <dgm:prSet/>
      <dgm:spPr/>
      <dgm:t>
        <a:bodyPr/>
        <a:lstStyle/>
        <a:p>
          <a:endParaRPr lang="en-US">
            <a:latin typeface="Gill Sans MT" panose="020B0502020104020203" pitchFamily="34" charset="77"/>
          </a:endParaRPr>
        </a:p>
      </dgm:t>
    </dgm:pt>
    <dgm:pt modelId="{82442D02-2B9E-2D48-AFEC-0338A21483D7}" type="sibTrans" cxnId="{23ABFBCF-D229-F947-990E-96248ADB062E}">
      <dgm:prSet/>
      <dgm:spPr/>
      <dgm:t>
        <a:bodyPr/>
        <a:lstStyle/>
        <a:p>
          <a:endParaRPr lang="en-US">
            <a:latin typeface="Gill Sans MT" panose="020B0502020104020203" pitchFamily="34" charset="77"/>
          </a:endParaRPr>
        </a:p>
      </dgm:t>
    </dgm:pt>
    <dgm:pt modelId="{8E6E3F01-1F43-4D4E-B0D2-A2C8515FC0EC}" type="pres">
      <dgm:prSet presAssocID="{2AD9C5EA-BA28-4718-88CE-BA2944B174D7}" presName="root" presStyleCnt="0">
        <dgm:presLayoutVars>
          <dgm:dir/>
          <dgm:resizeHandles val="exact"/>
        </dgm:presLayoutVars>
      </dgm:prSet>
      <dgm:spPr/>
    </dgm:pt>
    <dgm:pt modelId="{64573ABC-3DAC-47AC-8382-063450433358}" type="pres">
      <dgm:prSet presAssocID="{ABC473A7-DADC-4693-9BF1-60D8A208D32D}" presName="compNode" presStyleCnt="0"/>
      <dgm:spPr/>
    </dgm:pt>
    <dgm:pt modelId="{FAE6DD1F-B5DA-4F48-AFF8-ACF4CD7D732F}" type="pres">
      <dgm:prSet presAssocID="{ABC473A7-DADC-4693-9BF1-60D8A208D32D}" presName="bgRect" presStyleLbl="bgShp" presStyleIdx="0" presStyleCnt="3"/>
      <dgm:spPr/>
    </dgm:pt>
    <dgm:pt modelId="{DCCFD97A-63CA-4171-8146-C5DB6CE7B109}" type="pres">
      <dgm:prSet presAssocID="{ABC473A7-DADC-4693-9BF1-60D8A208D3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oap"/>
        </a:ext>
      </dgm:extLst>
    </dgm:pt>
    <dgm:pt modelId="{8FA8F46C-683D-40C6-863A-72E8A3D19863}" type="pres">
      <dgm:prSet presAssocID="{ABC473A7-DADC-4693-9BF1-60D8A208D32D}" presName="spaceRect" presStyleCnt="0"/>
      <dgm:spPr/>
    </dgm:pt>
    <dgm:pt modelId="{B3A2F0F1-228C-4865-B3D2-D0AD10F32330}" type="pres">
      <dgm:prSet presAssocID="{ABC473A7-DADC-4693-9BF1-60D8A208D32D}" presName="parTx" presStyleLbl="revTx" presStyleIdx="0" presStyleCnt="6">
        <dgm:presLayoutVars>
          <dgm:chMax val="0"/>
          <dgm:chPref val="0"/>
        </dgm:presLayoutVars>
      </dgm:prSet>
      <dgm:spPr/>
    </dgm:pt>
    <dgm:pt modelId="{FF56C47D-C3A1-2743-865F-F988005643A2}" type="pres">
      <dgm:prSet presAssocID="{ABC473A7-DADC-4693-9BF1-60D8A208D32D}" presName="desTx" presStyleLbl="revTx" presStyleIdx="1" presStyleCnt="6">
        <dgm:presLayoutVars/>
      </dgm:prSet>
      <dgm:spPr/>
    </dgm:pt>
    <dgm:pt modelId="{52ABC1FB-6B7D-4835-862F-BBD35289C7F0}" type="pres">
      <dgm:prSet presAssocID="{298470C7-AD2A-4849-A4EE-158EB64766B1}" presName="sibTrans" presStyleCnt="0"/>
      <dgm:spPr/>
    </dgm:pt>
    <dgm:pt modelId="{81C38C59-44EC-4EB2-BF09-B51423C20686}" type="pres">
      <dgm:prSet presAssocID="{0F8EFB0F-DC48-499F-9D5C-07894C313293}" presName="compNode" presStyleCnt="0"/>
      <dgm:spPr/>
    </dgm:pt>
    <dgm:pt modelId="{276047B1-E67A-4475-9776-566AEE784790}" type="pres">
      <dgm:prSet presAssocID="{0F8EFB0F-DC48-499F-9D5C-07894C313293}" presName="bgRect" presStyleLbl="bgShp" presStyleIdx="1" presStyleCnt="3"/>
      <dgm:spPr/>
    </dgm:pt>
    <dgm:pt modelId="{7CB2E07D-CE32-48E3-B86A-F7A61CB52024}" type="pres">
      <dgm:prSet presAssocID="{0F8EFB0F-DC48-499F-9D5C-07894C31329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hisk with solid fill"/>
        </a:ext>
      </dgm:extLst>
    </dgm:pt>
    <dgm:pt modelId="{8E1B1D39-C4B8-4253-A4D3-ABA26E2ABB33}" type="pres">
      <dgm:prSet presAssocID="{0F8EFB0F-DC48-499F-9D5C-07894C313293}" presName="spaceRect" presStyleCnt="0"/>
      <dgm:spPr/>
    </dgm:pt>
    <dgm:pt modelId="{37DA64D1-B2AF-47D9-949A-0186EA75A592}" type="pres">
      <dgm:prSet presAssocID="{0F8EFB0F-DC48-499F-9D5C-07894C313293}" presName="parTx" presStyleLbl="revTx" presStyleIdx="2" presStyleCnt="6">
        <dgm:presLayoutVars>
          <dgm:chMax val="0"/>
          <dgm:chPref val="0"/>
        </dgm:presLayoutVars>
      </dgm:prSet>
      <dgm:spPr/>
    </dgm:pt>
    <dgm:pt modelId="{AFD25777-C5DB-5F4F-BF9E-4D750A9FB75F}" type="pres">
      <dgm:prSet presAssocID="{0F8EFB0F-DC48-499F-9D5C-07894C313293}" presName="desTx" presStyleLbl="revTx" presStyleIdx="3" presStyleCnt="6">
        <dgm:presLayoutVars/>
      </dgm:prSet>
      <dgm:spPr/>
    </dgm:pt>
    <dgm:pt modelId="{EE035EFF-7271-448D-8063-F8C977454442}" type="pres">
      <dgm:prSet presAssocID="{67AA7308-EC34-4C0C-ABB5-06D426B87736}" presName="sibTrans" presStyleCnt="0"/>
      <dgm:spPr/>
    </dgm:pt>
    <dgm:pt modelId="{3A5526A4-D433-4780-8C0C-EC4FDC2F9739}" type="pres">
      <dgm:prSet presAssocID="{C20DFE90-B1E0-44FC-84B6-2333778E4830}" presName="compNode" presStyleCnt="0"/>
      <dgm:spPr/>
    </dgm:pt>
    <dgm:pt modelId="{4796052F-7027-4A49-AB56-95A33196FE09}" type="pres">
      <dgm:prSet presAssocID="{C20DFE90-B1E0-44FC-84B6-2333778E4830}" presName="bgRect" presStyleLbl="bgShp" presStyleIdx="2" presStyleCnt="3"/>
      <dgm:spPr/>
    </dgm:pt>
    <dgm:pt modelId="{8AE053BD-CBEE-4F1F-AC62-88C5BF54E486}" type="pres">
      <dgm:prSet presAssocID="{C20DFE90-B1E0-44FC-84B6-2333778E48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9D6F5642-3489-4FDC-8CCF-40B278C9D36A}" type="pres">
      <dgm:prSet presAssocID="{C20DFE90-B1E0-44FC-84B6-2333778E4830}" presName="spaceRect" presStyleCnt="0"/>
      <dgm:spPr/>
    </dgm:pt>
    <dgm:pt modelId="{D19A8DD8-EF41-4581-971E-EA3BA95668AE}" type="pres">
      <dgm:prSet presAssocID="{C20DFE90-B1E0-44FC-84B6-2333778E4830}" presName="parTx" presStyleLbl="revTx" presStyleIdx="4" presStyleCnt="6">
        <dgm:presLayoutVars>
          <dgm:chMax val="0"/>
          <dgm:chPref val="0"/>
        </dgm:presLayoutVars>
      </dgm:prSet>
      <dgm:spPr/>
    </dgm:pt>
    <dgm:pt modelId="{65CF49ED-A29D-BF42-8C6F-AB4CA073687A}" type="pres">
      <dgm:prSet presAssocID="{C20DFE90-B1E0-44FC-84B6-2333778E4830}" presName="desTx" presStyleLbl="revTx" presStyleIdx="5" presStyleCnt="6">
        <dgm:presLayoutVars/>
      </dgm:prSet>
      <dgm:spPr/>
    </dgm:pt>
  </dgm:ptLst>
  <dgm:cxnLst>
    <dgm:cxn modelId="{5BDC4B01-B96D-9C40-B9EB-C1876C28B2FD}" type="presOf" srcId="{D92FD128-2693-A544-868B-AAA0FA0B41D3}" destId="{FF56C47D-C3A1-2743-865F-F988005643A2}" srcOrd="0" destOrd="0" presId="urn:microsoft.com/office/officeart/2018/2/layout/IconVerticalSolidList"/>
    <dgm:cxn modelId="{43B8A102-1FAA-604A-954A-C7DFC3F88889}" srcId="{ABC473A7-DADC-4693-9BF1-60D8A208D32D}" destId="{D92FD128-2693-A544-868B-AAA0FA0B41D3}" srcOrd="0" destOrd="0" parTransId="{BF0A67BD-7935-3647-A143-583D6CCF32A1}" sibTransId="{3C9F34A8-912E-EA40-B702-16C02E5ECEC5}"/>
    <dgm:cxn modelId="{C5C89D12-A8F2-4594-B15B-9C1F4F1D8DEE}" srcId="{2AD9C5EA-BA28-4718-88CE-BA2944B174D7}" destId="{ABC473A7-DADC-4693-9BF1-60D8A208D32D}" srcOrd="0" destOrd="0" parTransId="{3F6EBC24-7895-4996-B550-7BCF482241D8}" sibTransId="{298470C7-AD2A-4849-A4EE-158EB64766B1}"/>
    <dgm:cxn modelId="{06D6B61A-F966-8C48-B96A-DF4B5D2D2B88}" type="presOf" srcId="{9C8748E3-5317-3840-ADC6-F49849789CB9}" destId="{AFD25777-C5DB-5F4F-BF9E-4D750A9FB75F}" srcOrd="0" destOrd="1" presId="urn:microsoft.com/office/officeart/2018/2/layout/IconVerticalSolidList"/>
    <dgm:cxn modelId="{1EB1B746-01A7-D94D-A343-11D918EC7032}" srcId="{ABC473A7-DADC-4693-9BF1-60D8A208D32D}" destId="{BCAA4919-E0D6-D844-92D6-7D7A86431E2A}" srcOrd="1" destOrd="0" parTransId="{C0FDFE72-D566-C345-BFC8-9312F1576CAB}" sibTransId="{D5266BAB-38BF-8943-972D-978812640985}"/>
    <dgm:cxn modelId="{222D1D66-A755-854B-9ECC-BEA5671E3410}" type="presOf" srcId="{FFE0164D-2C64-4240-8075-143A72D6E4F8}" destId="{FF56C47D-C3A1-2743-865F-F988005643A2}" srcOrd="0" destOrd="2" presId="urn:microsoft.com/office/officeart/2018/2/layout/IconVerticalSolidList"/>
    <dgm:cxn modelId="{14E8546B-6682-4E50-A6AA-689E83AD6809}" srcId="{2AD9C5EA-BA28-4718-88CE-BA2944B174D7}" destId="{0F8EFB0F-DC48-499F-9D5C-07894C313293}" srcOrd="1" destOrd="0" parTransId="{8B444F59-2717-4513-9EE7-6371E18C68C9}" sibTransId="{67AA7308-EC34-4C0C-ABB5-06D426B87736}"/>
    <dgm:cxn modelId="{41294F7A-8404-524E-928C-CABCB77D7FC7}" srcId="{0F8EFB0F-DC48-499F-9D5C-07894C313293}" destId="{7563466A-0811-994C-837A-52FFF92EB94A}" srcOrd="0" destOrd="0" parTransId="{B2B2D602-D5DE-5E4C-9987-636752851F2A}" sibTransId="{D230468D-FA96-F342-AF3F-E6A30F9CA18A}"/>
    <dgm:cxn modelId="{96D4A38A-37DD-D542-8755-5D9FB5B32B4F}" srcId="{0F8EFB0F-DC48-499F-9D5C-07894C313293}" destId="{681F4DFE-BB74-DB4A-9CBD-5872FD10C491}" srcOrd="3" destOrd="0" parTransId="{CB202225-D96E-0145-A045-C365C1927216}" sibTransId="{2A3DFE54-7B62-1841-836F-7EEF65694E1C}"/>
    <dgm:cxn modelId="{A27A298E-D986-E548-953C-11941B6C3B55}" type="presOf" srcId="{BCAA4919-E0D6-D844-92D6-7D7A86431E2A}" destId="{FF56C47D-C3A1-2743-865F-F988005643A2}" srcOrd="0" destOrd="1" presId="urn:microsoft.com/office/officeart/2018/2/layout/IconVerticalSolidList"/>
    <dgm:cxn modelId="{8CEBF593-8E5E-40C6-83D7-92318AC347D0}" type="presOf" srcId="{C20DFE90-B1E0-44FC-84B6-2333778E4830}" destId="{D19A8DD8-EF41-4581-971E-EA3BA95668AE}" srcOrd="0" destOrd="0" presId="urn:microsoft.com/office/officeart/2018/2/layout/IconVerticalSolidList"/>
    <dgm:cxn modelId="{4640C496-2C9B-42EF-92F3-7A6E6A8742BB}" srcId="{2AD9C5EA-BA28-4718-88CE-BA2944B174D7}" destId="{C20DFE90-B1E0-44FC-84B6-2333778E4830}" srcOrd="2" destOrd="0" parTransId="{0D3BAA99-7C2D-40BE-9BB0-724D7C723B6F}" sibTransId="{16DC1FFA-FC66-4076-B3B6-AC8AFDDFE51B}"/>
    <dgm:cxn modelId="{2C3B119F-1693-454A-AD59-65D45E692257}" srcId="{0F8EFB0F-DC48-499F-9D5C-07894C313293}" destId="{9C8748E3-5317-3840-ADC6-F49849789CB9}" srcOrd="1" destOrd="0" parTransId="{9D905C3B-3E46-BF41-9842-06B3E55DC732}" sibTransId="{F5DA3C51-9AF2-084D-A3BE-41FC9FBC0E39}"/>
    <dgm:cxn modelId="{A25D44A3-F2D9-4040-A5F3-2682EAF5BB0C}" type="presOf" srcId="{ABC473A7-DADC-4693-9BF1-60D8A208D32D}" destId="{B3A2F0F1-228C-4865-B3D2-D0AD10F32330}" srcOrd="0" destOrd="0" presId="urn:microsoft.com/office/officeart/2018/2/layout/IconVerticalSolidList"/>
    <dgm:cxn modelId="{AE0986B7-3C46-F446-BC05-6FFC4C7444B9}" type="presOf" srcId="{6361C859-5D37-5545-B466-21A63B8E25F0}" destId="{AFD25777-C5DB-5F4F-BF9E-4D750A9FB75F}" srcOrd="0" destOrd="2" presId="urn:microsoft.com/office/officeart/2018/2/layout/IconVerticalSolidList"/>
    <dgm:cxn modelId="{D52BFEC2-21E9-234C-B853-B6934C5A1E8A}" type="presOf" srcId="{681F4DFE-BB74-DB4A-9CBD-5872FD10C491}" destId="{AFD25777-C5DB-5F4F-BF9E-4D750A9FB75F}" srcOrd="0" destOrd="3" presId="urn:microsoft.com/office/officeart/2018/2/layout/IconVerticalSolidList"/>
    <dgm:cxn modelId="{98810BCD-C8D4-45F7-A626-83E4F5C114B6}" type="presOf" srcId="{0F8EFB0F-DC48-499F-9D5C-07894C313293}" destId="{37DA64D1-B2AF-47D9-949A-0186EA75A592}" srcOrd="0" destOrd="0" presId="urn:microsoft.com/office/officeart/2018/2/layout/IconVerticalSolidList"/>
    <dgm:cxn modelId="{23ABFBCF-D229-F947-990E-96248ADB062E}" srcId="{C20DFE90-B1E0-44FC-84B6-2333778E4830}" destId="{212BDC6E-47E8-3349-B06B-95523CF0A3BB}" srcOrd="0" destOrd="0" parTransId="{0F3BDDAA-D71A-5B42-9B26-94626A31B96F}" sibTransId="{82442D02-2B9E-2D48-AFEC-0338A21483D7}"/>
    <dgm:cxn modelId="{0BE9D5D8-355D-4285-85C8-82B6705DF811}" type="presOf" srcId="{2AD9C5EA-BA28-4718-88CE-BA2944B174D7}" destId="{8E6E3F01-1F43-4D4E-B0D2-A2C8515FC0EC}" srcOrd="0" destOrd="0" presId="urn:microsoft.com/office/officeart/2018/2/layout/IconVerticalSolidList"/>
    <dgm:cxn modelId="{C07BA8DE-2601-E74B-A545-23C3956883E2}" srcId="{0F8EFB0F-DC48-499F-9D5C-07894C313293}" destId="{6361C859-5D37-5545-B466-21A63B8E25F0}" srcOrd="2" destOrd="0" parTransId="{F20B257C-F114-BE4D-B711-CB30C77DF703}" sibTransId="{BD25E243-0D2E-024F-B41F-C627A5117B6B}"/>
    <dgm:cxn modelId="{B7AA20F8-0CE7-7D42-9D6E-BEAFFBC7B26C}" type="presOf" srcId="{212BDC6E-47E8-3349-B06B-95523CF0A3BB}" destId="{65CF49ED-A29D-BF42-8C6F-AB4CA073687A}" srcOrd="0" destOrd="0" presId="urn:microsoft.com/office/officeart/2018/2/layout/IconVerticalSolidList"/>
    <dgm:cxn modelId="{FFB817FC-8FEB-A343-B825-82FDE5D243D4}" type="presOf" srcId="{7563466A-0811-994C-837A-52FFF92EB94A}" destId="{AFD25777-C5DB-5F4F-BF9E-4D750A9FB75F}" srcOrd="0" destOrd="0" presId="urn:microsoft.com/office/officeart/2018/2/layout/IconVerticalSolidList"/>
    <dgm:cxn modelId="{24345CFC-7617-3441-BF8D-E0026696FEAF}" srcId="{ABC473A7-DADC-4693-9BF1-60D8A208D32D}" destId="{FFE0164D-2C64-4240-8075-143A72D6E4F8}" srcOrd="2" destOrd="0" parTransId="{9EA0CA41-3CBA-9448-B5E7-9984B6DCEC4B}" sibTransId="{5ED3349B-C0D2-7B44-A75C-A91654A50328}"/>
    <dgm:cxn modelId="{9C49CF4C-4B6F-4086-A8A3-56C053657A1B}" type="presParOf" srcId="{8E6E3F01-1F43-4D4E-B0D2-A2C8515FC0EC}" destId="{64573ABC-3DAC-47AC-8382-063450433358}" srcOrd="0" destOrd="0" presId="urn:microsoft.com/office/officeart/2018/2/layout/IconVerticalSolidList"/>
    <dgm:cxn modelId="{5705B738-DBD2-4168-99D5-B2A2F9F7B847}" type="presParOf" srcId="{64573ABC-3DAC-47AC-8382-063450433358}" destId="{FAE6DD1F-B5DA-4F48-AFF8-ACF4CD7D732F}" srcOrd="0" destOrd="0" presId="urn:microsoft.com/office/officeart/2018/2/layout/IconVerticalSolidList"/>
    <dgm:cxn modelId="{3F80D91A-6417-4D8C-B1FE-2E1A5BD19284}" type="presParOf" srcId="{64573ABC-3DAC-47AC-8382-063450433358}" destId="{DCCFD97A-63CA-4171-8146-C5DB6CE7B109}" srcOrd="1" destOrd="0" presId="urn:microsoft.com/office/officeart/2018/2/layout/IconVerticalSolidList"/>
    <dgm:cxn modelId="{1A584B6A-AF47-4B54-A4FA-23749290AC17}" type="presParOf" srcId="{64573ABC-3DAC-47AC-8382-063450433358}" destId="{8FA8F46C-683D-40C6-863A-72E8A3D19863}" srcOrd="2" destOrd="0" presId="urn:microsoft.com/office/officeart/2018/2/layout/IconVerticalSolidList"/>
    <dgm:cxn modelId="{2A9C243A-08F2-40DA-AD83-24E3449EC218}" type="presParOf" srcId="{64573ABC-3DAC-47AC-8382-063450433358}" destId="{B3A2F0F1-228C-4865-B3D2-D0AD10F32330}" srcOrd="3" destOrd="0" presId="urn:microsoft.com/office/officeart/2018/2/layout/IconVerticalSolidList"/>
    <dgm:cxn modelId="{499D3CB0-8B2A-AE4C-A336-9EA662A52906}" type="presParOf" srcId="{64573ABC-3DAC-47AC-8382-063450433358}" destId="{FF56C47D-C3A1-2743-865F-F988005643A2}" srcOrd="4" destOrd="0" presId="urn:microsoft.com/office/officeart/2018/2/layout/IconVerticalSolidList"/>
    <dgm:cxn modelId="{9E10C4E6-3C2B-469D-A5F2-D7E95C5D65AC}" type="presParOf" srcId="{8E6E3F01-1F43-4D4E-B0D2-A2C8515FC0EC}" destId="{52ABC1FB-6B7D-4835-862F-BBD35289C7F0}" srcOrd="1" destOrd="0" presId="urn:microsoft.com/office/officeart/2018/2/layout/IconVerticalSolidList"/>
    <dgm:cxn modelId="{54FA4697-1FAE-4F53-95B6-C0C6C626A3F3}" type="presParOf" srcId="{8E6E3F01-1F43-4D4E-B0D2-A2C8515FC0EC}" destId="{81C38C59-44EC-4EB2-BF09-B51423C20686}" srcOrd="2" destOrd="0" presId="urn:microsoft.com/office/officeart/2018/2/layout/IconVerticalSolidList"/>
    <dgm:cxn modelId="{B3BE13A2-060C-4979-85D3-2A45372B9217}" type="presParOf" srcId="{81C38C59-44EC-4EB2-BF09-B51423C20686}" destId="{276047B1-E67A-4475-9776-566AEE784790}" srcOrd="0" destOrd="0" presId="urn:microsoft.com/office/officeart/2018/2/layout/IconVerticalSolidList"/>
    <dgm:cxn modelId="{25A32C92-226D-43D4-BF3A-DD13AB50D83E}" type="presParOf" srcId="{81C38C59-44EC-4EB2-BF09-B51423C20686}" destId="{7CB2E07D-CE32-48E3-B86A-F7A61CB52024}" srcOrd="1" destOrd="0" presId="urn:microsoft.com/office/officeart/2018/2/layout/IconVerticalSolidList"/>
    <dgm:cxn modelId="{524AAAF9-F34B-4B39-AB9C-A9943A79C61E}" type="presParOf" srcId="{81C38C59-44EC-4EB2-BF09-B51423C20686}" destId="{8E1B1D39-C4B8-4253-A4D3-ABA26E2ABB33}" srcOrd="2" destOrd="0" presId="urn:microsoft.com/office/officeart/2018/2/layout/IconVerticalSolidList"/>
    <dgm:cxn modelId="{9DE2E7F2-4C88-43F7-B901-17743582CD86}" type="presParOf" srcId="{81C38C59-44EC-4EB2-BF09-B51423C20686}" destId="{37DA64D1-B2AF-47D9-949A-0186EA75A592}" srcOrd="3" destOrd="0" presId="urn:microsoft.com/office/officeart/2018/2/layout/IconVerticalSolidList"/>
    <dgm:cxn modelId="{A62B9D4E-EDE0-E64B-8321-CE28BD70C067}" type="presParOf" srcId="{81C38C59-44EC-4EB2-BF09-B51423C20686}" destId="{AFD25777-C5DB-5F4F-BF9E-4D750A9FB75F}" srcOrd="4" destOrd="0" presId="urn:microsoft.com/office/officeart/2018/2/layout/IconVerticalSolidList"/>
    <dgm:cxn modelId="{53013DD4-CBF2-428A-A4AE-84B6521114B1}" type="presParOf" srcId="{8E6E3F01-1F43-4D4E-B0D2-A2C8515FC0EC}" destId="{EE035EFF-7271-448D-8063-F8C977454442}" srcOrd="3" destOrd="0" presId="urn:microsoft.com/office/officeart/2018/2/layout/IconVerticalSolidList"/>
    <dgm:cxn modelId="{B0D67439-1195-4DE9-9C0A-F2EE5C5FE7DE}" type="presParOf" srcId="{8E6E3F01-1F43-4D4E-B0D2-A2C8515FC0EC}" destId="{3A5526A4-D433-4780-8C0C-EC4FDC2F9739}" srcOrd="4" destOrd="0" presId="urn:microsoft.com/office/officeart/2018/2/layout/IconVerticalSolidList"/>
    <dgm:cxn modelId="{EB063F19-3068-40A8-B1C6-45D00F781CEB}" type="presParOf" srcId="{3A5526A4-D433-4780-8C0C-EC4FDC2F9739}" destId="{4796052F-7027-4A49-AB56-95A33196FE09}" srcOrd="0" destOrd="0" presId="urn:microsoft.com/office/officeart/2018/2/layout/IconVerticalSolidList"/>
    <dgm:cxn modelId="{7E2217C8-3E8A-45D9-8FB8-A93D1132246F}" type="presParOf" srcId="{3A5526A4-D433-4780-8C0C-EC4FDC2F9739}" destId="{8AE053BD-CBEE-4F1F-AC62-88C5BF54E486}" srcOrd="1" destOrd="0" presId="urn:microsoft.com/office/officeart/2018/2/layout/IconVerticalSolidList"/>
    <dgm:cxn modelId="{4A1AA1ED-CADD-4CF1-B68B-8745991B4E68}" type="presParOf" srcId="{3A5526A4-D433-4780-8C0C-EC4FDC2F9739}" destId="{9D6F5642-3489-4FDC-8CCF-40B278C9D36A}" srcOrd="2" destOrd="0" presId="urn:microsoft.com/office/officeart/2018/2/layout/IconVerticalSolidList"/>
    <dgm:cxn modelId="{64C074FF-9E0F-4ACF-8B38-A78A0C541DEF}" type="presParOf" srcId="{3A5526A4-D433-4780-8C0C-EC4FDC2F9739}" destId="{D19A8DD8-EF41-4581-971E-EA3BA95668AE}" srcOrd="3" destOrd="0" presId="urn:microsoft.com/office/officeart/2018/2/layout/IconVerticalSolidList"/>
    <dgm:cxn modelId="{7E9A7E4E-2708-FA42-ACC6-48BA2F839C0F}" type="presParOf" srcId="{3A5526A4-D433-4780-8C0C-EC4FDC2F9739}" destId="{65CF49ED-A29D-BF42-8C6F-AB4CA073687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71E966-4F09-B243-97BE-556E1760A8D4}" type="doc">
      <dgm:prSet loTypeId="urn:microsoft.com/office/officeart/2005/8/layout/cycle2" loCatId="icon" qsTypeId="urn:microsoft.com/office/officeart/2005/8/quickstyle/simple1" qsCatId="simple" csTypeId="urn:microsoft.com/office/officeart/2005/8/colors/colorful5" csCatId="colorful" phldr="1"/>
      <dgm:spPr/>
      <dgm:t>
        <a:bodyPr/>
        <a:lstStyle/>
        <a:p>
          <a:endParaRPr lang="en-US"/>
        </a:p>
      </dgm:t>
    </dgm:pt>
    <dgm:pt modelId="{81484893-BE95-5248-BE81-61A9FA04DB62}">
      <dgm:prSet/>
      <dgm:spPr/>
      <dgm:t>
        <a:bodyPr/>
        <a:lstStyle/>
        <a:p>
          <a:r>
            <a:rPr lang="en-US">
              <a:latin typeface="Gill Sans MT" panose="020B0502020104020203" pitchFamily="34" charset="77"/>
            </a:rPr>
            <a:t>Problem Definition</a:t>
          </a:r>
          <a:endParaRPr lang="en-IL" dirty="0">
            <a:latin typeface="Gill Sans MT" panose="020B0502020104020203" pitchFamily="34" charset="77"/>
          </a:endParaRPr>
        </a:p>
      </dgm:t>
    </dgm:pt>
    <dgm:pt modelId="{6A088EEF-778D-0D4B-9285-8E8CBBEEAB1C}" type="parTrans" cxnId="{8786FCC5-01A3-1444-88C2-F3CFB50C9694}">
      <dgm:prSet/>
      <dgm:spPr/>
      <dgm:t>
        <a:bodyPr/>
        <a:lstStyle/>
        <a:p>
          <a:endParaRPr lang="en-US">
            <a:latin typeface="Gill Sans MT" panose="020B0502020104020203" pitchFamily="34" charset="77"/>
          </a:endParaRPr>
        </a:p>
      </dgm:t>
    </dgm:pt>
    <dgm:pt modelId="{70F5D8AF-BB3E-8148-AD1B-28B2D9FA72B0}" type="sibTrans" cxnId="{8786FCC5-01A3-1444-88C2-F3CFB50C9694}">
      <dgm:prSet/>
      <dgm:spPr/>
      <dgm:t>
        <a:bodyPr/>
        <a:lstStyle/>
        <a:p>
          <a:endParaRPr lang="en-US">
            <a:latin typeface="Gill Sans MT" panose="020B0502020104020203" pitchFamily="34" charset="77"/>
          </a:endParaRPr>
        </a:p>
      </dgm:t>
    </dgm:pt>
    <dgm:pt modelId="{F7D14AD0-0EB4-D145-B649-73E9CEC73AA4}">
      <dgm:prSet/>
      <dgm:spPr/>
      <dgm:t>
        <a:bodyPr/>
        <a:lstStyle/>
        <a:p>
          <a:r>
            <a:rPr lang="en-US">
              <a:latin typeface="Gill Sans MT" panose="020B0502020104020203" pitchFamily="34" charset="77"/>
            </a:rPr>
            <a:t>Data Collection</a:t>
          </a:r>
          <a:endParaRPr lang="en-IL" dirty="0">
            <a:latin typeface="Gill Sans MT" panose="020B0502020104020203" pitchFamily="34" charset="77"/>
          </a:endParaRPr>
        </a:p>
      </dgm:t>
    </dgm:pt>
    <dgm:pt modelId="{EFA6EC15-651D-1842-AC9F-E261CC336AE5}" type="parTrans" cxnId="{7BD9E442-2C38-0A48-88BA-FD14FC6BDE9B}">
      <dgm:prSet/>
      <dgm:spPr/>
      <dgm:t>
        <a:bodyPr/>
        <a:lstStyle/>
        <a:p>
          <a:endParaRPr lang="en-US">
            <a:latin typeface="Gill Sans MT" panose="020B0502020104020203" pitchFamily="34" charset="77"/>
          </a:endParaRPr>
        </a:p>
      </dgm:t>
    </dgm:pt>
    <dgm:pt modelId="{2F480DED-7DFC-A848-845B-E4AAB1B432CF}" type="sibTrans" cxnId="{7BD9E442-2C38-0A48-88BA-FD14FC6BDE9B}">
      <dgm:prSet/>
      <dgm:spPr/>
      <dgm:t>
        <a:bodyPr/>
        <a:lstStyle/>
        <a:p>
          <a:endParaRPr lang="en-US">
            <a:latin typeface="Gill Sans MT" panose="020B0502020104020203" pitchFamily="34" charset="77"/>
          </a:endParaRPr>
        </a:p>
      </dgm:t>
    </dgm:pt>
    <dgm:pt modelId="{C1D0E828-E69F-AB49-8704-C7558E87059D}">
      <dgm:prSet/>
      <dgm:spPr/>
      <dgm:t>
        <a:bodyPr/>
        <a:lstStyle/>
        <a:p>
          <a:r>
            <a:rPr lang="en-US" dirty="0">
              <a:latin typeface="Gill Sans MT" panose="020B0502020104020203" pitchFamily="34" charset="77"/>
            </a:rPr>
            <a:t>Data Preprocessing</a:t>
          </a:r>
          <a:endParaRPr lang="en-IL" dirty="0">
            <a:latin typeface="Gill Sans MT" panose="020B0502020104020203" pitchFamily="34" charset="77"/>
          </a:endParaRPr>
        </a:p>
      </dgm:t>
    </dgm:pt>
    <dgm:pt modelId="{61A6962D-8016-E746-906C-401520EAB188}" type="parTrans" cxnId="{1200FDFB-43B1-114A-A3C2-939827290B05}">
      <dgm:prSet/>
      <dgm:spPr/>
      <dgm:t>
        <a:bodyPr/>
        <a:lstStyle/>
        <a:p>
          <a:endParaRPr lang="en-US">
            <a:latin typeface="Gill Sans MT" panose="020B0502020104020203" pitchFamily="34" charset="77"/>
          </a:endParaRPr>
        </a:p>
      </dgm:t>
    </dgm:pt>
    <dgm:pt modelId="{19370C98-AAE6-2A48-8E93-9B66E2C2D00A}" type="sibTrans" cxnId="{1200FDFB-43B1-114A-A3C2-939827290B05}">
      <dgm:prSet/>
      <dgm:spPr/>
      <dgm:t>
        <a:bodyPr/>
        <a:lstStyle/>
        <a:p>
          <a:endParaRPr lang="en-US">
            <a:latin typeface="Gill Sans MT" panose="020B0502020104020203" pitchFamily="34" charset="77"/>
          </a:endParaRPr>
        </a:p>
      </dgm:t>
    </dgm:pt>
    <dgm:pt modelId="{B65FA6A7-F37C-1C47-B551-C06A3F37FE9A}">
      <dgm:prSet/>
      <dgm:spPr/>
      <dgm:t>
        <a:bodyPr/>
        <a:lstStyle/>
        <a:p>
          <a:r>
            <a:rPr lang="en-US" dirty="0">
              <a:latin typeface="Gill Sans MT" panose="020B0502020104020203" pitchFamily="34" charset="77"/>
            </a:rPr>
            <a:t>Exploratory Data Analysis</a:t>
          </a:r>
          <a:endParaRPr lang="en-IL" dirty="0">
            <a:latin typeface="Gill Sans MT" panose="020B0502020104020203" pitchFamily="34" charset="77"/>
          </a:endParaRPr>
        </a:p>
      </dgm:t>
    </dgm:pt>
    <dgm:pt modelId="{C7FD8180-C431-3740-8CC1-A32FB61CB4BB}" type="parTrans" cxnId="{F76A9DBA-3F8D-D64F-9A3A-F8005D38929D}">
      <dgm:prSet/>
      <dgm:spPr/>
      <dgm:t>
        <a:bodyPr/>
        <a:lstStyle/>
        <a:p>
          <a:endParaRPr lang="en-US">
            <a:latin typeface="Gill Sans MT" panose="020B0502020104020203" pitchFamily="34" charset="77"/>
          </a:endParaRPr>
        </a:p>
      </dgm:t>
    </dgm:pt>
    <dgm:pt modelId="{7520822E-37E7-D043-A0E6-AD58834FAB36}" type="sibTrans" cxnId="{F76A9DBA-3F8D-D64F-9A3A-F8005D38929D}">
      <dgm:prSet/>
      <dgm:spPr/>
      <dgm:t>
        <a:bodyPr/>
        <a:lstStyle/>
        <a:p>
          <a:endParaRPr lang="en-US">
            <a:latin typeface="Gill Sans MT" panose="020B0502020104020203" pitchFamily="34" charset="77"/>
          </a:endParaRPr>
        </a:p>
      </dgm:t>
    </dgm:pt>
    <dgm:pt modelId="{0F7EA21B-D505-4A43-ABFE-E92E898648BF}">
      <dgm:prSet/>
      <dgm:spPr/>
      <dgm:t>
        <a:bodyPr/>
        <a:lstStyle/>
        <a:p>
          <a:r>
            <a:rPr lang="en-US" dirty="0">
              <a:latin typeface="Gill Sans MT" panose="020B0502020104020203" pitchFamily="34" charset="77"/>
            </a:rPr>
            <a:t>Feature Selection</a:t>
          </a:r>
          <a:endParaRPr lang="en-IL" dirty="0">
            <a:latin typeface="Gill Sans MT" panose="020B0502020104020203" pitchFamily="34" charset="77"/>
          </a:endParaRPr>
        </a:p>
      </dgm:t>
    </dgm:pt>
    <dgm:pt modelId="{D9D7212D-27E8-D64B-9F55-E67E15578375}" type="parTrans" cxnId="{7D9BADBF-DE54-7645-A282-A2D0362734B9}">
      <dgm:prSet/>
      <dgm:spPr/>
      <dgm:t>
        <a:bodyPr/>
        <a:lstStyle/>
        <a:p>
          <a:endParaRPr lang="en-US">
            <a:latin typeface="Gill Sans MT" panose="020B0502020104020203" pitchFamily="34" charset="77"/>
          </a:endParaRPr>
        </a:p>
      </dgm:t>
    </dgm:pt>
    <dgm:pt modelId="{C4F9EA15-0823-2741-A68C-63133BAC7A81}" type="sibTrans" cxnId="{7D9BADBF-DE54-7645-A282-A2D0362734B9}">
      <dgm:prSet/>
      <dgm:spPr/>
      <dgm:t>
        <a:bodyPr/>
        <a:lstStyle/>
        <a:p>
          <a:endParaRPr lang="en-US">
            <a:latin typeface="Gill Sans MT" panose="020B0502020104020203" pitchFamily="34" charset="77"/>
          </a:endParaRPr>
        </a:p>
      </dgm:t>
    </dgm:pt>
    <dgm:pt modelId="{48943BFE-DC07-CE4A-AB23-022A0064FD17}">
      <dgm:prSet/>
      <dgm:spPr/>
      <dgm:t>
        <a:bodyPr/>
        <a:lstStyle/>
        <a:p>
          <a:r>
            <a:rPr lang="en-US">
              <a:latin typeface="Gill Sans MT" panose="020B0502020104020203" pitchFamily="34" charset="77"/>
            </a:rPr>
            <a:t>Model Selection</a:t>
          </a:r>
          <a:endParaRPr lang="en-IL">
            <a:latin typeface="Gill Sans MT" panose="020B0502020104020203" pitchFamily="34" charset="77"/>
          </a:endParaRPr>
        </a:p>
      </dgm:t>
    </dgm:pt>
    <dgm:pt modelId="{F61A88C0-8A88-1B41-ACFD-41789E6CD197}" type="parTrans" cxnId="{28C5A7BC-8876-C64C-9678-38EE54DF3B0B}">
      <dgm:prSet/>
      <dgm:spPr/>
      <dgm:t>
        <a:bodyPr/>
        <a:lstStyle/>
        <a:p>
          <a:endParaRPr lang="en-US">
            <a:latin typeface="Gill Sans MT" panose="020B0502020104020203" pitchFamily="34" charset="77"/>
          </a:endParaRPr>
        </a:p>
      </dgm:t>
    </dgm:pt>
    <dgm:pt modelId="{7B613CB6-6AAC-2C42-854A-30DC2A0BCD87}" type="sibTrans" cxnId="{28C5A7BC-8876-C64C-9678-38EE54DF3B0B}">
      <dgm:prSet/>
      <dgm:spPr/>
      <dgm:t>
        <a:bodyPr/>
        <a:lstStyle/>
        <a:p>
          <a:endParaRPr lang="en-US">
            <a:latin typeface="Gill Sans MT" panose="020B0502020104020203" pitchFamily="34" charset="77"/>
          </a:endParaRPr>
        </a:p>
      </dgm:t>
    </dgm:pt>
    <dgm:pt modelId="{F45BB986-3576-1841-881A-FDB72E6B1F13}">
      <dgm:prSet/>
      <dgm:spPr/>
      <dgm:t>
        <a:bodyPr/>
        <a:lstStyle/>
        <a:p>
          <a:r>
            <a:rPr lang="en-US">
              <a:latin typeface="Gill Sans MT" panose="020B0502020104020203" pitchFamily="34" charset="77"/>
            </a:rPr>
            <a:t>Model Training</a:t>
          </a:r>
          <a:endParaRPr lang="en-IL">
            <a:latin typeface="Gill Sans MT" panose="020B0502020104020203" pitchFamily="34" charset="77"/>
          </a:endParaRPr>
        </a:p>
      </dgm:t>
    </dgm:pt>
    <dgm:pt modelId="{730BBF69-ABCB-034D-B678-D3FB03B21B67}" type="parTrans" cxnId="{CABC209A-F50B-684B-B7DF-7DAA3D5CED3A}">
      <dgm:prSet/>
      <dgm:spPr/>
      <dgm:t>
        <a:bodyPr/>
        <a:lstStyle/>
        <a:p>
          <a:endParaRPr lang="en-US">
            <a:latin typeface="Gill Sans MT" panose="020B0502020104020203" pitchFamily="34" charset="77"/>
          </a:endParaRPr>
        </a:p>
      </dgm:t>
    </dgm:pt>
    <dgm:pt modelId="{6D70FBA8-0737-7948-A32A-64BE80BFF191}" type="sibTrans" cxnId="{CABC209A-F50B-684B-B7DF-7DAA3D5CED3A}">
      <dgm:prSet/>
      <dgm:spPr/>
      <dgm:t>
        <a:bodyPr/>
        <a:lstStyle/>
        <a:p>
          <a:endParaRPr lang="en-US">
            <a:latin typeface="Gill Sans MT" panose="020B0502020104020203" pitchFamily="34" charset="77"/>
          </a:endParaRPr>
        </a:p>
      </dgm:t>
    </dgm:pt>
    <dgm:pt modelId="{F3AC7512-D6D3-BA4B-968E-D7F83EF7E1B9}">
      <dgm:prSet/>
      <dgm:spPr/>
      <dgm:t>
        <a:bodyPr/>
        <a:lstStyle/>
        <a:p>
          <a:r>
            <a:rPr lang="en-US">
              <a:latin typeface="Gill Sans MT" panose="020B0502020104020203" pitchFamily="34" charset="77"/>
            </a:rPr>
            <a:t>Model Evaluation</a:t>
          </a:r>
          <a:endParaRPr lang="en-IL">
            <a:latin typeface="Gill Sans MT" panose="020B0502020104020203" pitchFamily="34" charset="77"/>
          </a:endParaRPr>
        </a:p>
      </dgm:t>
    </dgm:pt>
    <dgm:pt modelId="{CFD0D901-11DA-964A-BCEE-173824002025}" type="parTrans" cxnId="{CBAC67E8-D95C-5543-A42D-A8601DE8EA42}">
      <dgm:prSet/>
      <dgm:spPr/>
      <dgm:t>
        <a:bodyPr/>
        <a:lstStyle/>
        <a:p>
          <a:endParaRPr lang="en-US">
            <a:latin typeface="Gill Sans MT" panose="020B0502020104020203" pitchFamily="34" charset="77"/>
          </a:endParaRPr>
        </a:p>
      </dgm:t>
    </dgm:pt>
    <dgm:pt modelId="{8F9A2CBC-39D4-8F4C-8F1B-C0607344B6BA}" type="sibTrans" cxnId="{CBAC67E8-D95C-5543-A42D-A8601DE8EA42}">
      <dgm:prSet/>
      <dgm:spPr/>
      <dgm:t>
        <a:bodyPr/>
        <a:lstStyle/>
        <a:p>
          <a:endParaRPr lang="en-US">
            <a:latin typeface="Gill Sans MT" panose="020B0502020104020203" pitchFamily="34" charset="77"/>
          </a:endParaRPr>
        </a:p>
      </dgm:t>
    </dgm:pt>
    <dgm:pt modelId="{35FA0997-8B91-A64C-8F79-8A9A8431B1D1}">
      <dgm:prSet/>
      <dgm:spPr/>
      <dgm:t>
        <a:bodyPr/>
        <a:lstStyle/>
        <a:p>
          <a:r>
            <a:rPr lang="en-US">
              <a:latin typeface="Gill Sans MT" panose="020B0502020104020203" pitchFamily="34" charset="77"/>
            </a:rPr>
            <a:t>Interpretation and Validation</a:t>
          </a:r>
          <a:endParaRPr lang="en-IL">
            <a:latin typeface="Gill Sans MT" panose="020B0502020104020203" pitchFamily="34" charset="77"/>
          </a:endParaRPr>
        </a:p>
      </dgm:t>
    </dgm:pt>
    <dgm:pt modelId="{98911EA7-96B9-2D4E-A712-4586CC8F1532}" type="parTrans" cxnId="{1D9F5957-40BA-AA49-A6F1-60E283B23E70}">
      <dgm:prSet/>
      <dgm:spPr/>
      <dgm:t>
        <a:bodyPr/>
        <a:lstStyle/>
        <a:p>
          <a:endParaRPr lang="en-US">
            <a:latin typeface="Gill Sans MT" panose="020B0502020104020203" pitchFamily="34" charset="77"/>
          </a:endParaRPr>
        </a:p>
      </dgm:t>
    </dgm:pt>
    <dgm:pt modelId="{4BDD796D-0D16-7845-B1BA-FC826B194C91}" type="sibTrans" cxnId="{1D9F5957-40BA-AA49-A6F1-60E283B23E70}">
      <dgm:prSet/>
      <dgm:spPr/>
      <dgm:t>
        <a:bodyPr/>
        <a:lstStyle/>
        <a:p>
          <a:endParaRPr lang="en-US">
            <a:latin typeface="Gill Sans MT" panose="020B0502020104020203" pitchFamily="34" charset="77"/>
          </a:endParaRPr>
        </a:p>
      </dgm:t>
    </dgm:pt>
    <dgm:pt modelId="{66CFC5FA-9CCC-FE44-A859-E8E1A1A63942}">
      <dgm:prSet/>
      <dgm:spPr/>
      <dgm:t>
        <a:bodyPr/>
        <a:lstStyle/>
        <a:p>
          <a:r>
            <a:rPr lang="en-US" dirty="0">
              <a:latin typeface="Gill Sans MT" panose="020B0502020104020203" pitchFamily="34" charset="77"/>
            </a:rPr>
            <a:t>Deployment and Monitoring</a:t>
          </a:r>
          <a:endParaRPr lang="en-IL" dirty="0">
            <a:latin typeface="Gill Sans MT" panose="020B0502020104020203" pitchFamily="34" charset="77"/>
          </a:endParaRPr>
        </a:p>
      </dgm:t>
    </dgm:pt>
    <dgm:pt modelId="{BD8A3DA6-8120-3D44-83AF-74E667F860C9}" type="parTrans" cxnId="{5FC136A6-A7A1-3542-B9E9-4277EB594116}">
      <dgm:prSet/>
      <dgm:spPr/>
      <dgm:t>
        <a:bodyPr/>
        <a:lstStyle/>
        <a:p>
          <a:endParaRPr lang="en-US">
            <a:latin typeface="Gill Sans MT" panose="020B0502020104020203" pitchFamily="34" charset="77"/>
          </a:endParaRPr>
        </a:p>
      </dgm:t>
    </dgm:pt>
    <dgm:pt modelId="{E4B594A7-E809-F241-A961-A4653AB7D370}" type="sibTrans" cxnId="{5FC136A6-A7A1-3542-B9E9-4277EB594116}">
      <dgm:prSet/>
      <dgm:spPr/>
      <dgm:t>
        <a:bodyPr/>
        <a:lstStyle/>
        <a:p>
          <a:endParaRPr lang="en-US">
            <a:latin typeface="Gill Sans MT" panose="020B0502020104020203" pitchFamily="34" charset="77"/>
          </a:endParaRPr>
        </a:p>
      </dgm:t>
    </dgm:pt>
    <dgm:pt modelId="{CC4CD2DD-DF66-A447-A7AC-26726A016E17}" type="pres">
      <dgm:prSet presAssocID="{E071E966-4F09-B243-97BE-556E1760A8D4}" presName="cycle" presStyleCnt="0">
        <dgm:presLayoutVars>
          <dgm:dir/>
          <dgm:resizeHandles val="exact"/>
        </dgm:presLayoutVars>
      </dgm:prSet>
      <dgm:spPr/>
    </dgm:pt>
    <dgm:pt modelId="{9BEDE616-6423-9947-94E5-B5B492FCDD0B}" type="pres">
      <dgm:prSet presAssocID="{C1D0E828-E69F-AB49-8704-C7558E87059D}" presName="node" presStyleLbl="node1" presStyleIdx="0" presStyleCnt="10">
        <dgm:presLayoutVars>
          <dgm:bulletEnabled val="1"/>
        </dgm:presLayoutVars>
      </dgm:prSet>
      <dgm:spPr/>
    </dgm:pt>
    <dgm:pt modelId="{D89257BD-FC75-2546-A3E8-E118BCA8955F}" type="pres">
      <dgm:prSet presAssocID="{19370C98-AAE6-2A48-8E93-9B66E2C2D00A}" presName="sibTrans" presStyleLbl="sibTrans2D1" presStyleIdx="0" presStyleCnt="10"/>
      <dgm:spPr/>
    </dgm:pt>
    <dgm:pt modelId="{1145DEDB-F31F-3141-B602-CEDFECE4D7BC}" type="pres">
      <dgm:prSet presAssocID="{19370C98-AAE6-2A48-8E93-9B66E2C2D00A}" presName="connectorText" presStyleLbl="sibTrans2D1" presStyleIdx="0" presStyleCnt="10"/>
      <dgm:spPr/>
    </dgm:pt>
    <dgm:pt modelId="{E109454D-7708-664D-A8DF-93369CEF995D}" type="pres">
      <dgm:prSet presAssocID="{B65FA6A7-F37C-1C47-B551-C06A3F37FE9A}" presName="node" presStyleLbl="node1" presStyleIdx="1" presStyleCnt="10">
        <dgm:presLayoutVars>
          <dgm:bulletEnabled val="1"/>
        </dgm:presLayoutVars>
      </dgm:prSet>
      <dgm:spPr/>
    </dgm:pt>
    <dgm:pt modelId="{AD8627B1-D137-F349-81FB-1FCE8BDA9A0C}" type="pres">
      <dgm:prSet presAssocID="{7520822E-37E7-D043-A0E6-AD58834FAB36}" presName="sibTrans" presStyleLbl="sibTrans2D1" presStyleIdx="1" presStyleCnt="10"/>
      <dgm:spPr/>
    </dgm:pt>
    <dgm:pt modelId="{3FBF9139-EE88-A74A-9FBD-ACB468ACDD48}" type="pres">
      <dgm:prSet presAssocID="{7520822E-37E7-D043-A0E6-AD58834FAB36}" presName="connectorText" presStyleLbl="sibTrans2D1" presStyleIdx="1" presStyleCnt="10"/>
      <dgm:spPr/>
    </dgm:pt>
    <dgm:pt modelId="{2B2ADC3E-8D14-0645-9B56-F4E304D114B8}" type="pres">
      <dgm:prSet presAssocID="{0F7EA21B-D505-4A43-ABFE-E92E898648BF}" presName="node" presStyleLbl="node1" presStyleIdx="2" presStyleCnt="10">
        <dgm:presLayoutVars>
          <dgm:bulletEnabled val="1"/>
        </dgm:presLayoutVars>
      </dgm:prSet>
      <dgm:spPr/>
    </dgm:pt>
    <dgm:pt modelId="{0672DA65-9722-E64A-8AAD-08FCEC096B1B}" type="pres">
      <dgm:prSet presAssocID="{C4F9EA15-0823-2741-A68C-63133BAC7A81}" presName="sibTrans" presStyleLbl="sibTrans2D1" presStyleIdx="2" presStyleCnt="10"/>
      <dgm:spPr/>
    </dgm:pt>
    <dgm:pt modelId="{5ECEC63F-47F5-5946-A09D-46F7A0B1D9B8}" type="pres">
      <dgm:prSet presAssocID="{C4F9EA15-0823-2741-A68C-63133BAC7A81}" presName="connectorText" presStyleLbl="sibTrans2D1" presStyleIdx="2" presStyleCnt="10"/>
      <dgm:spPr/>
    </dgm:pt>
    <dgm:pt modelId="{67E2E9C2-53FA-0344-BEEE-FAE45CE8E7C6}" type="pres">
      <dgm:prSet presAssocID="{48943BFE-DC07-CE4A-AB23-022A0064FD17}" presName="node" presStyleLbl="node1" presStyleIdx="3" presStyleCnt="10">
        <dgm:presLayoutVars>
          <dgm:bulletEnabled val="1"/>
        </dgm:presLayoutVars>
      </dgm:prSet>
      <dgm:spPr/>
    </dgm:pt>
    <dgm:pt modelId="{65277A2D-C8FB-5241-8C09-8E6F224B1DFC}" type="pres">
      <dgm:prSet presAssocID="{7B613CB6-6AAC-2C42-854A-30DC2A0BCD87}" presName="sibTrans" presStyleLbl="sibTrans2D1" presStyleIdx="3" presStyleCnt="10"/>
      <dgm:spPr/>
    </dgm:pt>
    <dgm:pt modelId="{32EFBDD6-EADA-8442-B6EA-6705781FFF81}" type="pres">
      <dgm:prSet presAssocID="{7B613CB6-6AAC-2C42-854A-30DC2A0BCD87}" presName="connectorText" presStyleLbl="sibTrans2D1" presStyleIdx="3" presStyleCnt="10"/>
      <dgm:spPr/>
    </dgm:pt>
    <dgm:pt modelId="{7F3E38D5-EC66-2F4F-9514-E7C4CE8581F6}" type="pres">
      <dgm:prSet presAssocID="{F45BB986-3576-1841-881A-FDB72E6B1F13}" presName="node" presStyleLbl="node1" presStyleIdx="4" presStyleCnt="10">
        <dgm:presLayoutVars>
          <dgm:bulletEnabled val="1"/>
        </dgm:presLayoutVars>
      </dgm:prSet>
      <dgm:spPr/>
    </dgm:pt>
    <dgm:pt modelId="{AF28DFA6-191E-7D4F-903B-11021284C18C}" type="pres">
      <dgm:prSet presAssocID="{6D70FBA8-0737-7948-A32A-64BE80BFF191}" presName="sibTrans" presStyleLbl="sibTrans2D1" presStyleIdx="4" presStyleCnt="10"/>
      <dgm:spPr/>
    </dgm:pt>
    <dgm:pt modelId="{AEF238D8-7220-F74D-B24F-796BE48F8138}" type="pres">
      <dgm:prSet presAssocID="{6D70FBA8-0737-7948-A32A-64BE80BFF191}" presName="connectorText" presStyleLbl="sibTrans2D1" presStyleIdx="4" presStyleCnt="10"/>
      <dgm:spPr/>
    </dgm:pt>
    <dgm:pt modelId="{19C34623-9894-0245-9D11-6AC3A4F26B56}" type="pres">
      <dgm:prSet presAssocID="{F3AC7512-D6D3-BA4B-968E-D7F83EF7E1B9}" presName="node" presStyleLbl="node1" presStyleIdx="5" presStyleCnt="10">
        <dgm:presLayoutVars>
          <dgm:bulletEnabled val="1"/>
        </dgm:presLayoutVars>
      </dgm:prSet>
      <dgm:spPr/>
    </dgm:pt>
    <dgm:pt modelId="{33A674CD-93F9-124A-8C11-63D35044B706}" type="pres">
      <dgm:prSet presAssocID="{8F9A2CBC-39D4-8F4C-8F1B-C0607344B6BA}" presName="sibTrans" presStyleLbl="sibTrans2D1" presStyleIdx="5" presStyleCnt="10"/>
      <dgm:spPr/>
    </dgm:pt>
    <dgm:pt modelId="{BEB19DFB-D6EF-CC4B-83F3-45EB9B2C6BD7}" type="pres">
      <dgm:prSet presAssocID="{8F9A2CBC-39D4-8F4C-8F1B-C0607344B6BA}" presName="connectorText" presStyleLbl="sibTrans2D1" presStyleIdx="5" presStyleCnt="10"/>
      <dgm:spPr/>
    </dgm:pt>
    <dgm:pt modelId="{FF9323F4-3F6C-D942-84C6-1577A72D894E}" type="pres">
      <dgm:prSet presAssocID="{35FA0997-8B91-A64C-8F79-8A9A8431B1D1}" presName="node" presStyleLbl="node1" presStyleIdx="6" presStyleCnt="10">
        <dgm:presLayoutVars>
          <dgm:bulletEnabled val="1"/>
        </dgm:presLayoutVars>
      </dgm:prSet>
      <dgm:spPr/>
    </dgm:pt>
    <dgm:pt modelId="{3CC01362-6EC4-C748-BA6D-A4DE5035FB7E}" type="pres">
      <dgm:prSet presAssocID="{4BDD796D-0D16-7845-B1BA-FC826B194C91}" presName="sibTrans" presStyleLbl="sibTrans2D1" presStyleIdx="6" presStyleCnt="10"/>
      <dgm:spPr/>
    </dgm:pt>
    <dgm:pt modelId="{866340A2-233F-804F-817E-B782700A6F60}" type="pres">
      <dgm:prSet presAssocID="{4BDD796D-0D16-7845-B1BA-FC826B194C91}" presName="connectorText" presStyleLbl="sibTrans2D1" presStyleIdx="6" presStyleCnt="10"/>
      <dgm:spPr/>
    </dgm:pt>
    <dgm:pt modelId="{BCCD6CCF-E323-6A49-A44E-B57CFF52600E}" type="pres">
      <dgm:prSet presAssocID="{66CFC5FA-9CCC-FE44-A859-E8E1A1A63942}" presName="node" presStyleLbl="node1" presStyleIdx="7" presStyleCnt="10">
        <dgm:presLayoutVars>
          <dgm:bulletEnabled val="1"/>
        </dgm:presLayoutVars>
      </dgm:prSet>
      <dgm:spPr/>
    </dgm:pt>
    <dgm:pt modelId="{9294351F-0469-B948-95D1-A697904845BC}" type="pres">
      <dgm:prSet presAssocID="{E4B594A7-E809-F241-A961-A4653AB7D370}" presName="sibTrans" presStyleLbl="sibTrans2D1" presStyleIdx="7" presStyleCnt="10"/>
      <dgm:spPr/>
    </dgm:pt>
    <dgm:pt modelId="{4CEABD40-76C3-BC44-B656-C6013AB26B94}" type="pres">
      <dgm:prSet presAssocID="{E4B594A7-E809-F241-A961-A4653AB7D370}" presName="connectorText" presStyleLbl="sibTrans2D1" presStyleIdx="7" presStyleCnt="10"/>
      <dgm:spPr/>
    </dgm:pt>
    <dgm:pt modelId="{1E116C2F-D33F-BC4C-822F-D79FE4BBE328}" type="pres">
      <dgm:prSet presAssocID="{81484893-BE95-5248-BE81-61A9FA04DB62}" presName="node" presStyleLbl="node1" presStyleIdx="8" presStyleCnt="10">
        <dgm:presLayoutVars>
          <dgm:bulletEnabled val="1"/>
        </dgm:presLayoutVars>
      </dgm:prSet>
      <dgm:spPr/>
    </dgm:pt>
    <dgm:pt modelId="{906BF31C-9E3E-AF47-8E22-DAF590F6BD39}" type="pres">
      <dgm:prSet presAssocID="{70F5D8AF-BB3E-8148-AD1B-28B2D9FA72B0}" presName="sibTrans" presStyleLbl="sibTrans2D1" presStyleIdx="8" presStyleCnt="10"/>
      <dgm:spPr/>
    </dgm:pt>
    <dgm:pt modelId="{39D2B7DA-9AF9-CC45-8243-B976C0D25DC5}" type="pres">
      <dgm:prSet presAssocID="{70F5D8AF-BB3E-8148-AD1B-28B2D9FA72B0}" presName="connectorText" presStyleLbl="sibTrans2D1" presStyleIdx="8" presStyleCnt="10"/>
      <dgm:spPr/>
    </dgm:pt>
    <dgm:pt modelId="{96067272-5DAD-D145-BC43-32488C046E18}" type="pres">
      <dgm:prSet presAssocID="{F7D14AD0-0EB4-D145-B649-73E9CEC73AA4}" presName="node" presStyleLbl="node1" presStyleIdx="9" presStyleCnt="10">
        <dgm:presLayoutVars>
          <dgm:bulletEnabled val="1"/>
        </dgm:presLayoutVars>
      </dgm:prSet>
      <dgm:spPr/>
    </dgm:pt>
    <dgm:pt modelId="{B2DF868C-D5F8-E34C-8043-6458BCC87D40}" type="pres">
      <dgm:prSet presAssocID="{2F480DED-7DFC-A848-845B-E4AAB1B432CF}" presName="sibTrans" presStyleLbl="sibTrans2D1" presStyleIdx="9" presStyleCnt="10"/>
      <dgm:spPr/>
    </dgm:pt>
    <dgm:pt modelId="{4F8FCC6E-23A7-B849-9811-1ACA64C006D6}" type="pres">
      <dgm:prSet presAssocID="{2F480DED-7DFC-A848-845B-E4AAB1B432CF}" presName="connectorText" presStyleLbl="sibTrans2D1" presStyleIdx="9" presStyleCnt="10"/>
      <dgm:spPr/>
    </dgm:pt>
  </dgm:ptLst>
  <dgm:cxnLst>
    <dgm:cxn modelId="{1FAEE800-903C-164B-8142-37B6064767A2}" type="presOf" srcId="{8F9A2CBC-39D4-8F4C-8F1B-C0607344B6BA}" destId="{33A674CD-93F9-124A-8C11-63D35044B706}" srcOrd="0" destOrd="0" presId="urn:microsoft.com/office/officeart/2005/8/layout/cycle2"/>
    <dgm:cxn modelId="{77341201-CE98-604D-995F-BCB1AD61091F}" type="presOf" srcId="{6D70FBA8-0737-7948-A32A-64BE80BFF191}" destId="{AEF238D8-7220-F74D-B24F-796BE48F8138}" srcOrd="1" destOrd="0" presId="urn:microsoft.com/office/officeart/2005/8/layout/cycle2"/>
    <dgm:cxn modelId="{A1A83C1B-BDA3-A640-841A-5E484F8D3CB7}" type="presOf" srcId="{70F5D8AF-BB3E-8148-AD1B-28B2D9FA72B0}" destId="{39D2B7DA-9AF9-CC45-8243-B976C0D25DC5}" srcOrd="1" destOrd="0" presId="urn:microsoft.com/office/officeart/2005/8/layout/cycle2"/>
    <dgm:cxn modelId="{85ABF222-4B8B-694F-A527-8E0AF863A340}" type="presOf" srcId="{E4B594A7-E809-F241-A961-A4653AB7D370}" destId="{4CEABD40-76C3-BC44-B656-C6013AB26B94}" srcOrd="1" destOrd="0" presId="urn:microsoft.com/office/officeart/2005/8/layout/cycle2"/>
    <dgm:cxn modelId="{DF671824-C4F6-784E-9C1A-E55A0A654CCB}" type="presOf" srcId="{6D70FBA8-0737-7948-A32A-64BE80BFF191}" destId="{AF28DFA6-191E-7D4F-903B-11021284C18C}" srcOrd="0" destOrd="0" presId="urn:microsoft.com/office/officeart/2005/8/layout/cycle2"/>
    <dgm:cxn modelId="{BFE49238-61C0-6C46-A472-2B1E6CD3D596}" type="presOf" srcId="{E071E966-4F09-B243-97BE-556E1760A8D4}" destId="{CC4CD2DD-DF66-A447-A7AC-26726A016E17}" srcOrd="0" destOrd="0" presId="urn:microsoft.com/office/officeart/2005/8/layout/cycle2"/>
    <dgm:cxn modelId="{C5D8323E-1E77-5549-B51C-26A43C3D62C6}" type="presOf" srcId="{7520822E-37E7-D043-A0E6-AD58834FAB36}" destId="{3FBF9139-EE88-A74A-9FBD-ACB468ACDD48}" srcOrd="1" destOrd="0" presId="urn:microsoft.com/office/officeart/2005/8/layout/cycle2"/>
    <dgm:cxn modelId="{7BD9E442-2C38-0A48-88BA-FD14FC6BDE9B}" srcId="{E071E966-4F09-B243-97BE-556E1760A8D4}" destId="{F7D14AD0-0EB4-D145-B649-73E9CEC73AA4}" srcOrd="9" destOrd="0" parTransId="{EFA6EC15-651D-1842-AC9F-E261CC336AE5}" sibTransId="{2F480DED-7DFC-A848-845B-E4AAB1B432CF}"/>
    <dgm:cxn modelId="{CC71ED44-7568-2D49-841B-78B6D10A832E}" type="presOf" srcId="{4BDD796D-0D16-7845-B1BA-FC826B194C91}" destId="{3CC01362-6EC4-C748-BA6D-A4DE5035FB7E}" srcOrd="0" destOrd="0" presId="urn:microsoft.com/office/officeart/2005/8/layout/cycle2"/>
    <dgm:cxn modelId="{78ECD747-7290-3D43-83FB-CB9852585C5F}" type="presOf" srcId="{81484893-BE95-5248-BE81-61A9FA04DB62}" destId="{1E116C2F-D33F-BC4C-822F-D79FE4BBE328}" srcOrd="0" destOrd="0" presId="urn:microsoft.com/office/officeart/2005/8/layout/cycle2"/>
    <dgm:cxn modelId="{1D9F5957-40BA-AA49-A6F1-60E283B23E70}" srcId="{E071E966-4F09-B243-97BE-556E1760A8D4}" destId="{35FA0997-8B91-A64C-8F79-8A9A8431B1D1}" srcOrd="6" destOrd="0" parTransId="{98911EA7-96B9-2D4E-A712-4586CC8F1532}" sibTransId="{4BDD796D-0D16-7845-B1BA-FC826B194C91}"/>
    <dgm:cxn modelId="{D4D3AF5B-CDF0-F947-B2AB-0269F26E4180}" type="presOf" srcId="{E4B594A7-E809-F241-A961-A4653AB7D370}" destId="{9294351F-0469-B948-95D1-A697904845BC}" srcOrd="0" destOrd="0" presId="urn:microsoft.com/office/officeart/2005/8/layout/cycle2"/>
    <dgm:cxn modelId="{E29D5F7B-87B9-9A44-B647-B7CD8A890BE7}" type="presOf" srcId="{35FA0997-8B91-A64C-8F79-8A9A8431B1D1}" destId="{FF9323F4-3F6C-D942-84C6-1577A72D894E}" srcOrd="0" destOrd="0" presId="urn:microsoft.com/office/officeart/2005/8/layout/cycle2"/>
    <dgm:cxn modelId="{B23E627C-01F4-1241-8CE1-76AF2F675232}" type="presOf" srcId="{C4F9EA15-0823-2741-A68C-63133BAC7A81}" destId="{0672DA65-9722-E64A-8AAD-08FCEC096B1B}" srcOrd="0" destOrd="0" presId="urn:microsoft.com/office/officeart/2005/8/layout/cycle2"/>
    <dgm:cxn modelId="{3323F381-4690-6946-B6A6-22E4AC80B1A4}" type="presOf" srcId="{7B613CB6-6AAC-2C42-854A-30DC2A0BCD87}" destId="{65277A2D-C8FB-5241-8C09-8E6F224B1DFC}" srcOrd="0" destOrd="0" presId="urn:microsoft.com/office/officeart/2005/8/layout/cycle2"/>
    <dgm:cxn modelId="{4C97378C-602C-3548-9C6E-96F306CE61F0}" type="presOf" srcId="{C4F9EA15-0823-2741-A68C-63133BAC7A81}" destId="{5ECEC63F-47F5-5946-A09D-46F7A0B1D9B8}" srcOrd="1" destOrd="0" presId="urn:microsoft.com/office/officeart/2005/8/layout/cycle2"/>
    <dgm:cxn modelId="{CABC209A-F50B-684B-B7DF-7DAA3D5CED3A}" srcId="{E071E966-4F09-B243-97BE-556E1760A8D4}" destId="{F45BB986-3576-1841-881A-FDB72E6B1F13}" srcOrd="4" destOrd="0" parTransId="{730BBF69-ABCB-034D-B678-D3FB03B21B67}" sibTransId="{6D70FBA8-0737-7948-A32A-64BE80BFF191}"/>
    <dgm:cxn modelId="{4E6488A4-55A9-5143-8BA6-8506E7AAAEA3}" type="presOf" srcId="{7B613CB6-6AAC-2C42-854A-30DC2A0BCD87}" destId="{32EFBDD6-EADA-8442-B6EA-6705781FFF81}" srcOrd="1" destOrd="0" presId="urn:microsoft.com/office/officeart/2005/8/layout/cycle2"/>
    <dgm:cxn modelId="{5FC136A6-A7A1-3542-B9E9-4277EB594116}" srcId="{E071E966-4F09-B243-97BE-556E1760A8D4}" destId="{66CFC5FA-9CCC-FE44-A859-E8E1A1A63942}" srcOrd="7" destOrd="0" parTransId="{BD8A3DA6-8120-3D44-83AF-74E667F860C9}" sibTransId="{E4B594A7-E809-F241-A961-A4653AB7D370}"/>
    <dgm:cxn modelId="{0B0BEFAD-1CAE-964B-9CD9-17F779C45A9E}" type="presOf" srcId="{2F480DED-7DFC-A848-845B-E4AAB1B432CF}" destId="{B2DF868C-D5F8-E34C-8043-6458BCC87D40}" srcOrd="0" destOrd="0" presId="urn:microsoft.com/office/officeart/2005/8/layout/cycle2"/>
    <dgm:cxn modelId="{8C853AAF-72DA-7047-85AE-1BD43FCF5A12}" type="presOf" srcId="{8F9A2CBC-39D4-8F4C-8F1B-C0607344B6BA}" destId="{BEB19DFB-D6EF-CC4B-83F3-45EB9B2C6BD7}" srcOrd="1" destOrd="0" presId="urn:microsoft.com/office/officeart/2005/8/layout/cycle2"/>
    <dgm:cxn modelId="{3BCE60AF-EA2F-E74B-A68A-264D7109DE91}" type="presOf" srcId="{48943BFE-DC07-CE4A-AB23-022A0064FD17}" destId="{67E2E9C2-53FA-0344-BEEE-FAE45CE8E7C6}" srcOrd="0" destOrd="0" presId="urn:microsoft.com/office/officeart/2005/8/layout/cycle2"/>
    <dgm:cxn modelId="{814088B3-6783-6A4D-9D34-8FFDCA48A56E}" type="presOf" srcId="{B65FA6A7-F37C-1C47-B551-C06A3F37FE9A}" destId="{E109454D-7708-664D-A8DF-93369CEF995D}" srcOrd="0" destOrd="0" presId="urn:microsoft.com/office/officeart/2005/8/layout/cycle2"/>
    <dgm:cxn modelId="{8AF3ECB4-4129-1748-B274-02526BAEF975}" type="presOf" srcId="{F3AC7512-D6D3-BA4B-968E-D7F83EF7E1B9}" destId="{19C34623-9894-0245-9D11-6AC3A4F26B56}" srcOrd="0" destOrd="0" presId="urn:microsoft.com/office/officeart/2005/8/layout/cycle2"/>
    <dgm:cxn modelId="{63E29AB5-1512-484B-8247-CCB6BFC7DA2F}" type="presOf" srcId="{2F480DED-7DFC-A848-845B-E4AAB1B432CF}" destId="{4F8FCC6E-23A7-B849-9811-1ACA64C006D6}" srcOrd="1" destOrd="0" presId="urn:microsoft.com/office/officeart/2005/8/layout/cycle2"/>
    <dgm:cxn modelId="{F76A9DBA-3F8D-D64F-9A3A-F8005D38929D}" srcId="{E071E966-4F09-B243-97BE-556E1760A8D4}" destId="{B65FA6A7-F37C-1C47-B551-C06A3F37FE9A}" srcOrd="1" destOrd="0" parTransId="{C7FD8180-C431-3740-8CC1-A32FB61CB4BB}" sibTransId="{7520822E-37E7-D043-A0E6-AD58834FAB36}"/>
    <dgm:cxn modelId="{28C5A7BC-8876-C64C-9678-38EE54DF3B0B}" srcId="{E071E966-4F09-B243-97BE-556E1760A8D4}" destId="{48943BFE-DC07-CE4A-AB23-022A0064FD17}" srcOrd="3" destOrd="0" parTransId="{F61A88C0-8A88-1B41-ACFD-41789E6CD197}" sibTransId="{7B613CB6-6AAC-2C42-854A-30DC2A0BCD87}"/>
    <dgm:cxn modelId="{97E3C3BD-E0BD-E549-B7BB-0E0D8D119E61}" type="presOf" srcId="{19370C98-AAE6-2A48-8E93-9B66E2C2D00A}" destId="{D89257BD-FC75-2546-A3E8-E118BCA8955F}" srcOrd="0" destOrd="0" presId="urn:microsoft.com/office/officeart/2005/8/layout/cycle2"/>
    <dgm:cxn modelId="{7D9BADBF-DE54-7645-A282-A2D0362734B9}" srcId="{E071E966-4F09-B243-97BE-556E1760A8D4}" destId="{0F7EA21B-D505-4A43-ABFE-E92E898648BF}" srcOrd="2" destOrd="0" parTransId="{D9D7212D-27E8-D64B-9F55-E67E15578375}" sibTransId="{C4F9EA15-0823-2741-A68C-63133BAC7A81}"/>
    <dgm:cxn modelId="{8786FCC5-01A3-1444-88C2-F3CFB50C9694}" srcId="{E071E966-4F09-B243-97BE-556E1760A8D4}" destId="{81484893-BE95-5248-BE81-61A9FA04DB62}" srcOrd="8" destOrd="0" parTransId="{6A088EEF-778D-0D4B-9285-8E8CBBEEAB1C}" sibTransId="{70F5D8AF-BB3E-8148-AD1B-28B2D9FA72B0}"/>
    <dgm:cxn modelId="{8A955AD2-BA70-3346-A700-59B4FFB8B3E6}" type="presOf" srcId="{19370C98-AAE6-2A48-8E93-9B66E2C2D00A}" destId="{1145DEDB-F31F-3141-B602-CEDFECE4D7BC}" srcOrd="1" destOrd="0" presId="urn:microsoft.com/office/officeart/2005/8/layout/cycle2"/>
    <dgm:cxn modelId="{92C98FD3-2D30-AB4C-B5A0-C937D1184D13}" type="presOf" srcId="{4BDD796D-0D16-7845-B1BA-FC826B194C91}" destId="{866340A2-233F-804F-817E-B782700A6F60}" srcOrd="1" destOrd="0" presId="urn:microsoft.com/office/officeart/2005/8/layout/cycle2"/>
    <dgm:cxn modelId="{3082B7D8-65D3-AD4B-A198-6C3A92A6525B}" type="presOf" srcId="{7520822E-37E7-D043-A0E6-AD58834FAB36}" destId="{AD8627B1-D137-F349-81FB-1FCE8BDA9A0C}" srcOrd="0" destOrd="0" presId="urn:microsoft.com/office/officeart/2005/8/layout/cycle2"/>
    <dgm:cxn modelId="{0F423ADD-3FBA-0E41-B197-7E09AE07415C}" type="presOf" srcId="{66CFC5FA-9CCC-FE44-A859-E8E1A1A63942}" destId="{BCCD6CCF-E323-6A49-A44E-B57CFF52600E}" srcOrd="0" destOrd="0" presId="urn:microsoft.com/office/officeart/2005/8/layout/cycle2"/>
    <dgm:cxn modelId="{FE49F4E1-E3BB-0646-88FD-3983FF1FD159}" type="presOf" srcId="{F7D14AD0-0EB4-D145-B649-73E9CEC73AA4}" destId="{96067272-5DAD-D145-BC43-32488C046E18}" srcOrd="0" destOrd="0" presId="urn:microsoft.com/office/officeart/2005/8/layout/cycle2"/>
    <dgm:cxn modelId="{16F689E2-A36F-4843-B0BB-5DDA277C693D}" type="presOf" srcId="{C1D0E828-E69F-AB49-8704-C7558E87059D}" destId="{9BEDE616-6423-9947-94E5-B5B492FCDD0B}" srcOrd="0" destOrd="0" presId="urn:microsoft.com/office/officeart/2005/8/layout/cycle2"/>
    <dgm:cxn modelId="{CBAC67E8-D95C-5543-A42D-A8601DE8EA42}" srcId="{E071E966-4F09-B243-97BE-556E1760A8D4}" destId="{F3AC7512-D6D3-BA4B-968E-D7F83EF7E1B9}" srcOrd="5" destOrd="0" parTransId="{CFD0D901-11DA-964A-BCEE-173824002025}" sibTransId="{8F9A2CBC-39D4-8F4C-8F1B-C0607344B6BA}"/>
    <dgm:cxn modelId="{362485F7-36FC-B749-9074-6F8EA73B6526}" type="presOf" srcId="{F45BB986-3576-1841-881A-FDB72E6B1F13}" destId="{7F3E38D5-EC66-2F4F-9514-E7C4CE8581F6}" srcOrd="0" destOrd="0" presId="urn:microsoft.com/office/officeart/2005/8/layout/cycle2"/>
    <dgm:cxn modelId="{F0D412FB-11C5-C049-8FBC-085569883087}" type="presOf" srcId="{0F7EA21B-D505-4A43-ABFE-E92E898648BF}" destId="{2B2ADC3E-8D14-0645-9B56-F4E304D114B8}" srcOrd="0" destOrd="0" presId="urn:microsoft.com/office/officeart/2005/8/layout/cycle2"/>
    <dgm:cxn modelId="{1200FDFB-43B1-114A-A3C2-939827290B05}" srcId="{E071E966-4F09-B243-97BE-556E1760A8D4}" destId="{C1D0E828-E69F-AB49-8704-C7558E87059D}" srcOrd="0" destOrd="0" parTransId="{61A6962D-8016-E746-906C-401520EAB188}" sibTransId="{19370C98-AAE6-2A48-8E93-9B66E2C2D00A}"/>
    <dgm:cxn modelId="{5E31EBFE-8CFB-694C-A2EE-DAE344ACD404}" type="presOf" srcId="{70F5D8AF-BB3E-8148-AD1B-28B2D9FA72B0}" destId="{906BF31C-9E3E-AF47-8E22-DAF590F6BD39}" srcOrd="0" destOrd="0" presId="urn:microsoft.com/office/officeart/2005/8/layout/cycle2"/>
    <dgm:cxn modelId="{131B0EF7-D59E-204E-959F-3CF79EBF8D89}" type="presParOf" srcId="{CC4CD2DD-DF66-A447-A7AC-26726A016E17}" destId="{9BEDE616-6423-9947-94E5-B5B492FCDD0B}" srcOrd="0" destOrd="0" presId="urn:microsoft.com/office/officeart/2005/8/layout/cycle2"/>
    <dgm:cxn modelId="{FCFA681D-60E5-7E47-97E0-7110EB8FA97F}" type="presParOf" srcId="{CC4CD2DD-DF66-A447-A7AC-26726A016E17}" destId="{D89257BD-FC75-2546-A3E8-E118BCA8955F}" srcOrd="1" destOrd="0" presId="urn:microsoft.com/office/officeart/2005/8/layout/cycle2"/>
    <dgm:cxn modelId="{DD06D02C-D3D4-7A48-A7B2-CE82C1332F38}" type="presParOf" srcId="{D89257BD-FC75-2546-A3E8-E118BCA8955F}" destId="{1145DEDB-F31F-3141-B602-CEDFECE4D7BC}" srcOrd="0" destOrd="0" presId="urn:microsoft.com/office/officeart/2005/8/layout/cycle2"/>
    <dgm:cxn modelId="{44B9CA7A-D6D3-9142-B172-83E89C34CC6B}" type="presParOf" srcId="{CC4CD2DD-DF66-A447-A7AC-26726A016E17}" destId="{E109454D-7708-664D-A8DF-93369CEF995D}" srcOrd="2" destOrd="0" presId="urn:microsoft.com/office/officeart/2005/8/layout/cycle2"/>
    <dgm:cxn modelId="{D9D0A9B7-B05E-CD4D-A595-DE988FED456D}" type="presParOf" srcId="{CC4CD2DD-DF66-A447-A7AC-26726A016E17}" destId="{AD8627B1-D137-F349-81FB-1FCE8BDA9A0C}" srcOrd="3" destOrd="0" presId="urn:microsoft.com/office/officeart/2005/8/layout/cycle2"/>
    <dgm:cxn modelId="{19D17536-0F58-8646-8CBF-F37341C3D120}" type="presParOf" srcId="{AD8627B1-D137-F349-81FB-1FCE8BDA9A0C}" destId="{3FBF9139-EE88-A74A-9FBD-ACB468ACDD48}" srcOrd="0" destOrd="0" presId="urn:microsoft.com/office/officeart/2005/8/layout/cycle2"/>
    <dgm:cxn modelId="{A5B20B1A-0AEC-6F4F-9B8E-FCFC1BDDF82D}" type="presParOf" srcId="{CC4CD2DD-DF66-A447-A7AC-26726A016E17}" destId="{2B2ADC3E-8D14-0645-9B56-F4E304D114B8}" srcOrd="4" destOrd="0" presId="urn:microsoft.com/office/officeart/2005/8/layout/cycle2"/>
    <dgm:cxn modelId="{969DB534-CDB5-2843-86A2-9D5E5B7D468A}" type="presParOf" srcId="{CC4CD2DD-DF66-A447-A7AC-26726A016E17}" destId="{0672DA65-9722-E64A-8AAD-08FCEC096B1B}" srcOrd="5" destOrd="0" presId="urn:microsoft.com/office/officeart/2005/8/layout/cycle2"/>
    <dgm:cxn modelId="{B4465698-462D-2D41-A6CC-A77793E39D65}" type="presParOf" srcId="{0672DA65-9722-E64A-8AAD-08FCEC096B1B}" destId="{5ECEC63F-47F5-5946-A09D-46F7A0B1D9B8}" srcOrd="0" destOrd="0" presId="urn:microsoft.com/office/officeart/2005/8/layout/cycle2"/>
    <dgm:cxn modelId="{E44B6CCE-08BB-9548-9FC9-9360F3AE27DB}" type="presParOf" srcId="{CC4CD2DD-DF66-A447-A7AC-26726A016E17}" destId="{67E2E9C2-53FA-0344-BEEE-FAE45CE8E7C6}" srcOrd="6" destOrd="0" presId="urn:microsoft.com/office/officeart/2005/8/layout/cycle2"/>
    <dgm:cxn modelId="{60383B7B-8A8F-D74D-954E-F2E7E5FB49F4}" type="presParOf" srcId="{CC4CD2DD-DF66-A447-A7AC-26726A016E17}" destId="{65277A2D-C8FB-5241-8C09-8E6F224B1DFC}" srcOrd="7" destOrd="0" presId="urn:microsoft.com/office/officeart/2005/8/layout/cycle2"/>
    <dgm:cxn modelId="{04E94C41-5429-4648-A5B4-99958BEEC564}" type="presParOf" srcId="{65277A2D-C8FB-5241-8C09-8E6F224B1DFC}" destId="{32EFBDD6-EADA-8442-B6EA-6705781FFF81}" srcOrd="0" destOrd="0" presId="urn:microsoft.com/office/officeart/2005/8/layout/cycle2"/>
    <dgm:cxn modelId="{8CC60E12-8683-6342-BB02-A8F690C8EC9F}" type="presParOf" srcId="{CC4CD2DD-DF66-A447-A7AC-26726A016E17}" destId="{7F3E38D5-EC66-2F4F-9514-E7C4CE8581F6}" srcOrd="8" destOrd="0" presId="urn:microsoft.com/office/officeart/2005/8/layout/cycle2"/>
    <dgm:cxn modelId="{28D777FE-90A6-F94E-931B-2C60544B4AD3}" type="presParOf" srcId="{CC4CD2DD-DF66-A447-A7AC-26726A016E17}" destId="{AF28DFA6-191E-7D4F-903B-11021284C18C}" srcOrd="9" destOrd="0" presId="urn:microsoft.com/office/officeart/2005/8/layout/cycle2"/>
    <dgm:cxn modelId="{74ABA39D-81FF-6A4F-BF9C-2E591CBCA324}" type="presParOf" srcId="{AF28DFA6-191E-7D4F-903B-11021284C18C}" destId="{AEF238D8-7220-F74D-B24F-796BE48F8138}" srcOrd="0" destOrd="0" presId="urn:microsoft.com/office/officeart/2005/8/layout/cycle2"/>
    <dgm:cxn modelId="{2995714C-244F-0F44-A9AA-1AAED7FC4010}" type="presParOf" srcId="{CC4CD2DD-DF66-A447-A7AC-26726A016E17}" destId="{19C34623-9894-0245-9D11-6AC3A4F26B56}" srcOrd="10" destOrd="0" presId="urn:microsoft.com/office/officeart/2005/8/layout/cycle2"/>
    <dgm:cxn modelId="{9970B15E-4BA8-C24B-B297-DBC7B8FAE0B4}" type="presParOf" srcId="{CC4CD2DD-DF66-A447-A7AC-26726A016E17}" destId="{33A674CD-93F9-124A-8C11-63D35044B706}" srcOrd="11" destOrd="0" presId="urn:microsoft.com/office/officeart/2005/8/layout/cycle2"/>
    <dgm:cxn modelId="{7569335C-2288-D94A-8C7C-EF65BB31C616}" type="presParOf" srcId="{33A674CD-93F9-124A-8C11-63D35044B706}" destId="{BEB19DFB-D6EF-CC4B-83F3-45EB9B2C6BD7}" srcOrd="0" destOrd="0" presId="urn:microsoft.com/office/officeart/2005/8/layout/cycle2"/>
    <dgm:cxn modelId="{ED82B67D-8A71-4C41-8258-D0ADF63590C4}" type="presParOf" srcId="{CC4CD2DD-DF66-A447-A7AC-26726A016E17}" destId="{FF9323F4-3F6C-D942-84C6-1577A72D894E}" srcOrd="12" destOrd="0" presId="urn:microsoft.com/office/officeart/2005/8/layout/cycle2"/>
    <dgm:cxn modelId="{136693BF-35A9-EB4D-A949-A8712E6427E5}" type="presParOf" srcId="{CC4CD2DD-DF66-A447-A7AC-26726A016E17}" destId="{3CC01362-6EC4-C748-BA6D-A4DE5035FB7E}" srcOrd="13" destOrd="0" presId="urn:microsoft.com/office/officeart/2005/8/layout/cycle2"/>
    <dgm:cxn modelId="{C11A1D7B-7B28-F946-983D-554ABBF4AF86}" type="presParOf" srcId="{3CC01362-6EC4-C748-BA6D-A4DE5035FB7E}" destId="{866340A2-233F-804F-817E-B782700A6F60}" srcOrd="0" destOrd="0" presId="urn:microsoft.com/office/officeart/2005/8/layout/cycle2"/>
    <dgm:cxn modelId="{2CB1579C-E421-4E43-88EB-FB14E72D28CF}" type="presParOf" srcId="{CC4CD2DD-DF66-A447-A7AC-26726A016E17}" destId="{BCCD6CCF-E323-6A49-A44E-B57CFF52600E}" srcOrd="14" destOrd="0" presId="urn:microsoft.com/office/officeart/2005/8/layout/cycle2"/>
    <dgm:cxn modelId="{8FCBD003-5CA0-C04D-ACC0-B7B56DD48237}" type="presParOf" srcId="{CC4CD2DD-DF66-A447-A7AC-26726A016E17}" destId="{9294351F-0469-B948-95D1-A697904845BC}" srcOrd="15" destOrd="0" presId="urn:microsoft.com/office/officeart/2005/8/layout/cycle2"/>
    <dgm:cxn modelId="{9925407B-161B-064A-BFF4-751F911D7D8B}" type="presParOf" srcId="{9294351F-0469-B948-95D1-A697904845BC}" destId="{4CEABD40-76C3-BC44-B656-C6013AB26B94}" srcOrd="0" destOrd="0" presId="urn:microsoft.com/office/officeart/2005/8/layout/cycle2"/>
    <dgm:cxn modelId="{B343E9D2-C699-9847-9941-DD0E007C5FA6}" type="presParOf" srcId="{CC4CD2DD-DF66-A447-A7AC-26726A016E17}" destId="{1E116C2F-D33F-BC4C-822F-D79FE4BBE328}" srcOrd="16" destOrd="0" presId="urn:microsoft.com/office/officeart/2005/8/layout/cycle2"/>
    <dgm:cxn modelId="{EB4C8EAB-1838-C74C-BED3-6B87F4C86833}" type="presParOf" srcId="{CC4CD2DD-DF66-A447-A7AC-26726A016E17}" destId="{906BF31C-9E3E-AF47-8E22-DAF590F6BD39}" srcOrd="17" destOrd="0" presId="urn:microsoft.com/office/officeart/2005/8/layout/cycle2"/>
    <dgm:cxn modelId="{C357536E-6F91-234B-BCB9-F20BF11DC29B}" type="presParOf" srcId="{906BF31C-9E3E-AF47-8E22-DAF590F6BD39}" destId="{39D2B7DA-9AF9-CC45-8243-B976C0D25DC5}" srcOrd="0" destOrd="0" presId="urn:microsoft.com/office/officeart/2005/8/layout/cycle2"/>
    <dgm:cxn modelId="{2C3A1FF8-BAFF-9F42-A7EA-005BD38508B0}" type="presParOf" srcId="{CC4CD2DD-DF66-A447-A7AC-26726A016E17}" destId="{96067272-5DAD-D145-BC43-32488C046E18}" srcOrd="18" destOrd="0" presId="urn:microsoft.com/office/officeart/2005/8/layout/cycle2"/>
    <dgm:cxn modelId="{011FD714-1575-A54C-852D-5D751094ED37}" type="presParOf" srcId="{CC4CD2DD-DF66-A447-A7AC-26726A016E17}" destId="{B2DF868C-D5F8-E34C-8043-6458BCC87D40}" srcOrd="19" destOrd="0" presId="urn:microsoft.com/office/officeart/2005/8/layout/cycle2"/>
    <dgm:cxn modelId="{F2C74065-41C9-844E-BA9B-7FE9252AD12A}" type="presParOf" srcId="{B2DF868C-D5F8-E34C-8043-6458BCC87D40}" destId="{4F8FCC6E-23A7-B849-9811-1ACA64C006D6}"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1D3CFF-2753-4C36-BA2A-4EE659A329D7}" type="doc">
      <dgm:prSet loTypeId="urn:microsoft.com/office/officeart/2016/7/layout/VerticalDownArrowProcess" loCatId="process" qsTypeId="urn:microsoft.com/office/officeart/2005/8/quickstyle/simple1" qsCatId="simple" csTypeId="urn:microsoft.com/office/officeart/2005/8/colors/colorful5" csCatId="colorful" phldr="1"/>
      <dgm:spPr/>
      <dgm:t>
        <a:bodyPr/>
        <a:lstStyle/>
        <a:p>
          <a:endParaRPr lang="en-US"/>
        </a:p>
      </dgm:t>
    </dgm:pt>
    <dgm:pt modelId="{196B0DF4-14F1-4027-A6B2-9747473C0A7C}">
      <dgm:prSet/>
      <dgm:spPr/>
      <dgm:t>
        <a:bodyPr/>
        <a:lstStyle/>
        <a:p>
          <a:pPr>
            <a:lnSpc>
              <a:spcPct val="100000"/>
            </a:lnSpc>
          </a:pPr>
          <a:r>
            <a:rPr lang="en-US">
              <a:latin typeface="Gill Sans MT" panose="020B0502020104020203" pitchFamily="34" charset="77"/>
            </a:rPr>
            <a:t>505 variables</a:t>
          </a:r>
        </a:p>
      </dgm:t>
    </dgm:pt>
    <dgm:pt modelId="{1CAC8BF1-72D8-4CAC-BB63-5775607CA60E}" type="parTrans" cxnId="{DE593BEF-F95B-4C6E-9B2D-A6C0B34C11A7}">
      <dgm:prSet/>
      <dgm:spPr/>
      <dgm:t>
        <a:bodyPr/>
        <a:lstStyle/>
        <a:p>
          <a:endParaRPr lang="en-US">
            <a:latin typeface="Gill Sans MT" panose="020B0502020104020203" pitchFamily="34" charset="77"/>
          </a:endParaRPr>
        </a:p>
      </dgm:t>
    </dgm:pt>
    <dgm:pt modelId="{BA3D9E9E-8A38-4A6F-BDC5-84A1340CB58C}" type="sibTrans" cxnId="{DE593BEF-F95B-4C6E-9B2D-A6C0B34C11A7}">
      <dgm:prSet/>
      <dgm:spPr/>
      <dgm:t>
        <a:bodyPr/>
        <a:lstStyle/>
        <a:p>
          <a:endParaRPr lang="en-US">
            <a:latin typeface="Gill Sans MT" panose="020B0502020104020203" pitchFamily="34" charset="77"/>
          </a:endParaRPr>
        </a:p>
      </dgm:t>
    </dgm:pt>
    <dgm:pt modelId="{3DA3F8FD-69C0-45E1-A92C-6C8ABD71B7BE}">
      <dgm:prSet custT="1"/>
      <dgm:spPr/>
      <dgm:t>
        <a:bodyPr/>
        <a:lstStyle/>
        <a:p>
          <a:pPr>
            <a:lnSpc>
              <a:spcPct val="100000"/>
            </a:lnSpc>
          </a:pPr>
          <a:r>
            <a:rPr lang="en-US" sz="1200" dirty="0">
              <a:latin typeface="Gill Sans MT" panose="020B0502020104020203" pitchFamily="34" charset="77"/>
            </a:rPr>
            <a:t>In the raw dataset</a:t>
          </a:r>
        </a:p>
      </dgm:t>
    </dgm:pt>
    <dgm:pt modelId="{49311440-D237-40B3-BB8B-98F14D186CB7}" type="parTrans" cxnId="{947EF898-2207-464D-949F-03E711A2ADE3}">
      <dgm:prSet/>
      <dgm:spPr/>
      <dgm:t>
        <a:bodyPr/>
        <a:lstStyle/>
        <a:p>
          <a:endParaRPr lang="en-US">
            <a:latin typeface="Gill Sans MT" panose="020B0502020104020203" pitchFamily="34" charset="77"/>
          </a:endParaRPr>
        </a:p>
      </dgm:t>
    </dgm:pt>
    <dgm:pt modelId="{1CCEAB4B-8335-441E-91B0-CC68DDDADA9B}" type="sibTrans" cxnId="{947EF898-2207-464D-949F-03E711A2ADE3}">
      <dgm:prSet/>
      <dgm:spPr/>
      <dgm:t>
        <a:bodyPr/>
        <a:lstStyle/>
        <a:p>
          <a:endParaRPr lang="en-US">
            <a:latin typeface="Gill Sans MT" panose="020B0502020104020203" pitchFamily="34" charset="77"/>
          </a:endParaRPr>
        </a:p>
      </dgm:t>
    </dgm:pt>
    <dgm:pt modelId="{E2A6420E-DB5D-455B-9E2A-B269D28F38B4}">
      <dgm:prSet/>
      <dgm:spPr/>
      <dgm:t>
        <a:bodyPr/>
        <a:lstStyle/>
        <a:p>
          <a:pPr>
            <a:lnSpc>
              <a:spcPct val="100000"/>
            </a:lnSpc>
          </a:pPr>
          <a:r>
            <a:rPr lang="en-US" dirty="0">
              <a:latin typeface="Gill Sans MT" panose="020B0502020104020203" pitchFamily="34" charset="77"/>
            </a:rPr>
            <a:t>287 variables</a:t>
          </a:r>
        </a:p>
      </dgm:t>
    </dgm:pt>
    <dgm:pt modelId="{115607F6-2BA3-44EC-B957-0DD1FA6DA377}" type="parTrans" cxnId="{0CD83A01-44FD-4087-9FFE-182C148CF19E}">
      <dgm:prSet/>
      <dgm:spPr/>
      <dgm:t>
        <a:bodyPr/>
        <a:lstStyle/>
        <a:p>
          <a:endParaRPr lang="en-US">
            <a:latin typeface="Gill Sans MT" panose="020B0502020104020203" pitchFamily="34" charset="77"/>
          </a:endParaRPr>
        </a:p>
      </dgm:t>
    </dgm:pt>
    <dgm:pt modelId="{A9E06484-8162-49FD-91A8-7D71D51231F6}" type="sibTrans" cxnId="{0CD83A01-44FD-4087-9FFE-182C148CF19E}">
      <dgm:prSet/>
      <dgm:spPr/>
      <dgm:t>
        <a:bodyPr/>
        <a:lstStyle/>
        <a:p>
          <a:endParaRPr lang="en-US">
            <a:latin typeface="Gill Sans MT" panose="020B0502020104020203" pitchFamily="34" charset="77"/>
          </a:endParaRPr>
        </a:p>
      </dgm:t>
    </dgm:pt>
    <dgm:pt modelId="{3D71F8DA-6AAB-45FA-8138-AC9EB4AAE6FA}">
      <dgm:prSet custT="1"/>
      <dgm:spPr/>
      <dgm:t>
        <a:bodyPr/>
        <a:lstStyle/>
        <a:p>
          <a:pPr>
            <a:lnSpc>
              <a:spcPct val="100000"/>
            </a:lnSpc>
          </a:pPr>
          <a:r>
            <a:rPr lang="en-US" sz="1200" dirty="0">
              <a:latin typeface="Gill Sans MT" panose="020B0502020104020203" pitchFamily="34" charset="77"/>
            </a:rPr>
            <a:t>Remained after removing duplicate, follow-up outcome variables after and administrative variables</a:t>
          </a:r>
        </a:p>
      </dgm:t>
    </dgm:pt>
    <dgm:pt modelId="{106A640C-FFDF-426D-BF54-6E896D5C880E}" type="parTrans" cxnId="{7AC5046A-3CA1-4573-A990-2E00D8E86C65}">
      <dgm:prSet/>
      <dgm:spPr/>
      <dgm:t>
        <a:bodyPr/>
        <a:lstStyle/>
        <a:p>
          <a:endParaRPr lang="en-US">
            <a:latin typeface="Gill Sans MT" panose="020B0502020104020203" pitchFamily="34" charset="77"/>
          </a:endParaRPr>
        </a:p>
      </dgm:t>
    </dgm:pt>
    <dgm:pt modelId="{64114F1F-BD44-4079-ABA8-B025966F0CD5}" type="sibTrans" cxnId="{7AC5046A-3CA1-4573-A990-2E00D8E86C65}">
      <dgm:prSet/>
      <dgm:spPr/>
      <dgm:t>
        <a:bodyPr/>
        <a:lstStyle/>
        <a:p>
          <a:endParaRPr lang="en-US">
            <a:latin typeface="Gill Sans MT" panose="020B0502020104020203" pitchFamily="34" charset="77"/>
          </a:endParaRPr>
        </a:p>
      </dgm:t>
    </dgm:pt>
    <dgm:pt modelId="{595C5089-C1C9-4711-A1D1-FA14F1AD21CD}">
      <dgm:prSet/>
      <dgm:spPr/>
      <dgm:t>
        <a:bodyPr/>
        <a:lstStyle/>
        <a:p>
          <a:pPr>
            <a:lnSpc>
              <a:spcPct val="100000"/>
            </a:lnSpc>
          </a:pPr>
          <a:r>
            <a:rPr lang="en-US">
              <a:latin typeface="Gill Sans MT" panose="020B0502020104020203" pitchFamily="34" charset="77"/>
            </a:rPr>
            <a:t>Follow up  variables</a:t>
          </a:r>
        </a:p>
      </dgm:t>
    </dgm:pt>
    <dgm:pt modelId="{63704615-DE96-46BC-8328-0D63D3937D50}" type="parTrans" cxnId="{DE712481-F67B-4821-8939-48CBE7FBC9B9}">
      <dgm:prSet/>
      <dgm:spPr/>
      <dgm:t>
        <a:bodyPr/>
        <a:lstStyle/>
        <a:p>
          <a:endParaRPr lang="en-US">
            <a:latin typeface="Gill Sans MT" panose="020B0502020104020203" pitchFamily="34" charset="77"/>
          </a:endParaRPr>
        </a:p>
      </dgm:t>
    </dgm:pt>
    <dgm:pt modelId="{ECD6785B-99A8-4691-AE31-33984B2D438A}" type="sibTrans" cxnId="{DE712481-F67B-4821-8939-48CBE7FBC9B9}">
      <dgm:prSet/>
      <dgm:spPr/>
      <dgm:t>
        <a:bodyPr/>
        <a:lstStyle/>
        <a:p>
          <a:endParaRPr lang="en-US">
            <a:latin typeface="Gill Sans MT" panose="020B0502020104020203" pitchFamily="34" charset="77"/>
          </a:endParaRPr>
        </a:p>
      </dgm:t>
    </dgm:pt>
    <dgm:pt modelId="{332CDB1D-B4F0-44F5-A882-A02B268E48FE}">
      <dgm:prSet custT="1"/>
      <dgm:spPr/>
      <dgm:t>
        <a:bodyPr/>
        <a:lstStyle/>
        <a:p>
          <a:pPr>
            <a:lnSpc>
              <a:spcPct val="100000"/>
            </a:lnSpc>
          </a:pPr>
          <a:r>
            <a:rPr lang="en-US" sz="1200">
              <a:latin typeface="Gill Sans MT" panose="020B0502020104020203" pitchFamily="34" charset="77"/>
            </a:rPr>
            <a:t>Continuous measurements were summarized</a:t>
          </a:r>
        </a:p>
      </dgm:t>
    </dgm:pt>
    <dgm:pt modelId="{2710D736-3ED7-48A6-8BCF-DE0359C313DE}" type="parTrans" cxnId="{7D1EB1EA-8184-4FDF-8C8A-32413076A5A0}">
      <dgm:prSet/>
      <dgm:spPr/>
      <dgm:t>
        <a:bodyPr/>
        <a:lstStyle/>
        <a:p>
          <a:endParaRPr lang="en-US">
            <a:latin typeface="Gill Sans MT" panose="020B0502020104020203" pitchFamily="34" charset="77"/>
          </a:endParaRPr>
        </a:p>
      </dgm:t>
    </dgm:pt>
    <dgm:pt modelId="{01C7A69E-08B9-44FE-9F52-72F5F776AC3D}" type="sibTrans" cxnId="{7D1EB1EA-8184-4FDF-8C8A-32413076A5A0}">
      <dgm:prSet/>
      <dgm:spPr/>
      <dgm:t>
        <a:bodyPr/>
        <a:lstStyle/>
        <a:p>
          <a:endParaRPr lang="en-US">
            <a:latin typeface="Gill Sans MT" panose="020B0502020104020203" pitchFamily="34" charset="77"/>
          </a:endParaRPr>
        </a:p>
      </dgm:t>
    </dgm:pt>
    <dgm:pt modelId="{2B1AD52A-2D8B-4246-A3B9-4F0A49CB64C8}">
      <dgm:prSet custT="1"/>
      <dgm:spPr/>
      <dgm:t>
        <a:bodyPr/>
        <a:lstStyle/>
        <a:p>
          <a:pPr>
            <a:lnSpc>
              <a:spcPct val="100000"/>
            </a:lnSpc>
          </a:pPr>
          <a:r>
            <a:rPr lang="en-US" sz="1200">
              <a:latin typeface="Gill Sans MT" panose="020B0502020104020203" pitchFamily="34" charset="77"/>
            </a:rPr>
            <a:t>Disease indicators</a:t>
          </a:r>
        </a:p>
      </dgm:t>
    </dgm:pt>
    <dgm:pt modelId="{7C821D9E-A5E8-4A32-85B2-35C1F5B1E581}" type="parTrans" cxnId="{ACB91593-B921-4F22-B8EF-B5BC84981310}">
      <dgm:prSet/>
      <dgm:spPr/>
      <dgm:t>
        <a:bodyPr/>
        <a:lstStyle/>
        <a:p>
          <a:endParaRPr lang="en-US">
            <a:latin typeface="Gill Sans MT" panose="020B0502020104020203" pitchFamily="34" charset="77"/>
          </a:endParaRPr>
        </a:p>
      </dgm:t>
    </dgm:pt>
    <dgm:pt modelId="{9B4C80FA-0D57-4AE3-9F73-F63954956682}" type="sibTrans" cxnId="{ACB91593-B921-4F22-B8EF-B5BC84981310}">
      <dgm:prSet/>
      <dgm:spPr/>
      <dgm:t>
        <a:bodyPr/>
        <a:lstStyle/>
        <a:p>
          <a:endParaRPr lang="en-US">
            <a:latin typeface="Gill Sans MT" panose="020B0502020104020203" pitchFamily="34" charset="77"/>
          </a:endParaRPr>
        </a:p>
      </dgm:t>
    </dgm:pt>
    <dgm:pt modelId="{3232A7CF-8E84-4174-B296-3BB9C6BEA09B}">
      <dgm:prSet custT="1"/>
      <dgm:spPr/>
      <dgm:t>
        <a:bodyPr/>
        <a:lstStyle/>
        <a:p>
          <a:pPr>
            <a:lnSpc>
              <a:spcPct val="100000"/>
            </a:lnSpc>
          </a:pPr>
          <a:r>
            <a:rPr lang="en-US" sz="1200">
              <a:latin typeface="Gill Sans MT" panose="020B0502020104020203" pitchFamily="34" charset="77"/>
            </a:rPr>
            <a:t>Smoking status change </a:t>
          </a:r>
        </a:p>
      </dgm:t>
    </dgm:pt>
    <dgm:pt modelId="{8A21341C-EDF5-46A6-89E4-91177932B02C}" type="parTrans" cxnId="{AA88BD46-D112-4E3A-B6D0-7855815DC27D}">
      <dgm:prSet/>
      <dgm:spPr/>
      <dgm:t>
        <a:bodyPr/>
        <a:lstStyle/>
        <a:p>
          <a:endParaRPr lang="en-US">
            <a:latin typeface="Gill Sans MT" panose="020B0502020104020203" pitchFamily="34" charset="77"/>
          </a:endParaRPr>
        </a:p>
      </dgm:t>
    </dgm:pt>
    <dgm:pt modelId="{0E9B22DD-A840-4C96-B0D3-1730A00F676C}" type="sibTrans" cxnId="{AA88BD46-D112-4E3A-B6D0-7855815DC27D}">
      <dgm:prSet/>
      <dgm:spPr/>
      <dgm:t>
        <a:bodyPr/>
        <a:lstStyle/>
        <a:p>
          <a:endParaRPr lang="en-US">
            <a:latin typeface="Gill Sans MT" panose="020B0502020104020203" pitchFamily="34" charset="77"/>
          </a:endParaRPr>
        </a:p>
      </dgm:t>
    </dgm:pt>
    <dgm:pt modelId="{DBDD8FEB-35F2-4765-9443-BB59209D9A10}">
      <dgm:prSet/>
      <dgm:spPr/>
      <dgm:t>
        <a:bodyPr/>
        <a:lstStyle/>
        <a:p>
          <a:pPr>
            <a:lnSpc>
              <a:spcPct val="100000"/>
            </a:lnSpc>
          </a:pPr>
          <a:r>
            <a:rPr lang="en-US">
              <a:latin typeface="Gill Sans MT" panose="020B0502020104020203" pitchFamily="34" charset="77"/>
            </a:rPr>
            <a:t>Missing data </a:t>
          </a:r>
        </a:p>
      </dgm:t>
    </dgm:pt>
    <dgm:pt modelId="{2DD039B4-273C-4D64-AE2F-081B7C8760C7}" type="parTrans" cxnId="{F368E72A-FB74-4B30-AC50-22C94AB18C55}">
      <dgm:prSet/>
      <dgm:spPr/>
      <dgm:t>
        <a:bodyPr/>
        <a:lstStyle/>
        <a:p>
          <a:endParaRPr lang="en-US">
            <a:latin typeface="Gill Sans MT" panose="020B0502020104020203" pitchFamily="34" charset="77"/>
          </a:endParaRPr>
        </a:p>
      </dgm:t>
    </dgm:pt>
    <dgm:pt modelId="{517FED5A-E41F-4299-A1FA-40BDC09F2149}" type="sibTrans" cxnId="{F368E72A-FB74-4B30-AC50-22C94AB18C55}">
      <dgm:prSet/>
      <dgm:spPr/>
      <dgm:t>
        <a:bodyPr/>
        <a:lstStyle/>
        <a:p>
          <a:endParaRPr lang="en-US">
            <a:latin typeface="Gill Sans MT" panose="020B0502020104020203" pitchFamily="34" charset="77"/>
          </a:endParaRPr>
        </a:p>
      </dgm:t>
    </dgm:pt>
    <dgm:pt modelId="{96C925FE-EB05-4AA2-B92A-F3154E20489D}">
      <dgm:prSet custT="1"/>
      <dgm:spPr/>
      <dgm:t>
        <a:bodyPr/>
        <a:lstStyle/>
        <a:p>
          <a:pPr>
            <a:lnSpc>
              <a:spcPct val="100000"/>
            </a:lnSpc>
          </a:pPr>
          <a:r>
            <a:rPr lang="en-US" sz="1200">
              <a:latin typeface="Gill Sans MT" panose="020B0502020104020203" pitchFamily="34" charset="77"/>
            </a:rPr>
            <a:t>12 variables with more than 15% missing data</a:t>
          </a:r>
        </a:p>
      </dgm:t>
    </dgm:pt>
    <dgm:pt modelId="{FA0D8ED6-45EA-4220-B4DB-54D51E1ED5EC}" type="parTrans" cxnId="{2468FC99-D87D-461E-B738-6442BFE0CB00}">
      <dgm:prSet/>
      <dgm:spPr/>
      <dgm:t>
        <a:bodyPr/>
        <a:lstStyle/>
        <a:p>
          <a:endParaRPr lang="en-US">
            <a:latin typeface="Gill Sans MT" panose="020B0502020104020203" pitchFamily="34" charset="77"/>
          </a:endParaRPr>
        </a:p>
      </dgm:t>
    </dgm:pt>
    <dgm:pt modelId="{A8DD7E39-2D1B-43E0-A585-EF215709F75B}" type="sibTrans" cxnId="{2468FC99-D87D-461E-B738-6442BFE0CB00}">
      <dgm:prSet/>
      <dgm:spPr/>
      <dgm:t>
        <a:bodyPr/>
        <a:lstStyle/>
        <a:p>
          <a:endParaRPr lang="en-US">
            <a:latin typeface="Gill Sans MT" panose="020B0502020104020203" pitchFamily="34" charset="77"/>
          </a:endParaRPr>
        </a:p>
      </dgm:t>
    </dgm:pt>
    <dgm:pt modelId="{DBD4AF0C-5F53-42CD-9746-A942B5408954}">
      <dgm:prSet/>
      <dgm:spPr/>
      <dgm:t>
        <a:bodyPr/>
        <a:lstStyle/>
        <a:p>
          <a:pPr>
            <a:lnSpc>
              <a:spcPct val="100000"/>
            </a:lnSpc>
          </a:pPr>
          <a:r>
            <a:rPr lang="en-US">
              <a:latin typeface="Gill Sans MT" panose="020B0502020104020203" pitchFamily="34" charset="77"/>
            </a:rPr>
            <a:t>136 variables were considered for the final model</a:t>
          </a:r>
        </a:p>
      </dgm:t>
    </dgm:pt>
    <dgm:pt modelId="{294EB666-1AF7-47C4-B1B8-06CB0E09F6CD}" type="parTrans" cxnId="{AD02AF94-C1D3-491F-87A0-5DD6225BFF16}">
      <dgm:prSet/>
      <dgm:spPr/>
      <dgm:t>
        <a:bodyPr/>
        <a:lstStyle/>
        <a:p>
          <a:endParaRPr lang="en-US">
            <a:latin typeface="Gill Sans MT" panose="020B0502020104020203" pitchFamily="34" charset="77"/>
          </a:endParaRPr>
        </a:p>
      </dgm:t>
    </dgm:pt>
    <dgm:pt modelId="{7D80C57D-1BDA-4339-A5C5-0734A670601F}" type="sibTrans" cxnId="{AD02AF94-C1D3-491F-87A0-5DD6225BFF16}">
      <dgm:prSet/>
      <dgm:spPr/>
      <dgm:t>
        <a:bodyPr/>
        <a:lstStyle/>
        <a:p>
          <a:endParaRPr lang="en-US">
            <a:latin typeface="Gill Sans MT" panose="020B0502020104020203" pitchFamily="34" charset="77"/>
          </a:endParaRPr>
        </a:p>
      </dgm:t>
    </dgm:pt>
    <dgm:pt modelId="{76FF0034-7152-4859-93F5-86DB98EBFF75}">
      <dgm:prSet/>
      <dgm:spPr/>
      <dgm:t>
        <a:bodyPr/>
        <a:lstStyle/>
        <a:p>
          <a:pPr>
            <a:lnSpc>
              <a:spcPct val="100000"/>
            </a:lnSpc>
          </a:pPr>
          <a:r>
            <a:rPr lang="en-US" dirty="0">
              <a:latin typeface="Gill Sans MT" panose="020B0502020104020203" pitchFamily="34" charset="77"/>
            </a:rPr>
            <a:t>1 identification, 33 demographics, 41 medical, 3 physical activity, 23 work-related data, 11 family relations, and 23 diet. </a:t>
          </a:r>
        </a:p>
      </dgm:t>
    </dgm:pt>
    <dgm:pt modelId="{BDC0E24E-6A2A-4769-8433-006F597D6405}" type="parTrans" cxnId="{568C8784-051D-42A3-94E3-E3B9269CA5FA}">
      <dgm:prSet/>
      <dgm:spPr/>
      <dgm:t>
        <a:bodyPr/>
        <a:lstStyle/>
        <a:p>
          <a:endParaRPr lang="en-US">
            <a:latin typeface="Gill Sans MT" panose="020B0502020104020203" pitchFamily="34" charset="77"/>
          </a:endParaRPr>
        </a:p>
      </dgm:t>
    </dgm:pt>
    <dgm:pt modelId="{1F1A4868-0216-41BC-918F-6C6131C1D39B}" type="sibTrans" cxnId="{568C8784-051D-42A3-94E3-E3B9269CA5FA}">
      <dgm:prSet/>
      <dgm:spPr/>
      <dgm:t>
        <a:bodyPr/>
        <a:lstStyle/>
        <a:p>
          <a:endParaRPr lang="en-US">
            <a:latin typeface="Gill Sans MT" panose="020B0502020104020203" pitchFamily="34" charset="77"/>
          </a:endParaRPr>
        </a:p>
      </dgm:t>
    </dgm:pt>
    <dgm:pt modelId="{19DF4DD7-5301-4D88-BB05-C0E538D308FF}">
      <dgm:prSet/>
      <dgm:spPr/>
      <dgm:t>
        <a:bodyPr/>
        <a:lstStyle/>
        <a:p>
          <a:pPr>
            <a:lnSpc>
              <a:spcPct val="100000"/>
            </a:lnSpc>
          </a:pPr>
          <a:r>
            <a:rPr lang="en-US" dirty="0">
              <a:latin typeface="Gill Sans MT" panose="020B0502020104020203" pitchFamily="34" charset="77"/>
            </a:rPr>
            <a:t>Outcome binary indicator of reaching the age of 95 and beyond.</a:t>
          </a:r>
        </a:p>
      </dgm:t>
    </dgm:pt>
    <dgm:pt modelId="{E93C843B-CB96-424F-9AED-F260058B7576}" type="parTrans" cxnId="{DA9B036E-7624-4F71-B4FD-64547FAC7140}">
      <dgm:prSet/>
      <dgm:spPr/>
      <dgm:t>
        <a:bodyPr/>
        <a:lstStyle/>
        <a:p>
          <a:endParaRPr lang="en-US">
            <a:latin typeface="Gill Sans MT" panose="020B0502020104020203" pitchFamily="34" charset="77"/>
          </a:endParaRPr>
        </a:p>
      </dgm:t>
    </dgm:pt>
    <dgm:pt modelId="{DE4EA6B6-66B4-4FB1-9897-D3473769CFBD}" type="sibTrans" cxnId="{DA9B036E-7624-4F71-B4FD-64547FAC7140}">
      <dgm:prSet/>
      <dgm:spPr/>
      <dgm:t>
        <a:bodyPr/>
        <a:lstStyle/>
        <a:p>
          <a:endParaRPr lang="en-US">
            <a:latin typeface="Gill Sans MT" panose="020B0502020104020203" pitchFamily="34" charset="77"/>
          </a:endParaRPr>
        </a:p>
      </dgm:t>
    </dgm:pt>
    <dgm:pt modelId="{CC8DFBA2-E06F-EE44-ABE6-4D6F1F402ACF}" type="pres">
      <dgm:prSet presAssocID="{351D3CFF-2753-4C36-BA2A-4EE659A329D7}" presName="Name0" presStyleCnt="0">
        <dgm:presLayoutVars>
          <dgm:dir/>
          <dgm:animLvl val="lvl"/>
          <dgm:resizeHandles val="exact"/>
        </dgm:presLayoutVars>
      </dgm:prSet>
      <dgm:spPr/>
    </dgm:pt>
    <dgm:pt modelId="{FAC2C065-B5CC-314B-830A-39CEEC07D233}" type="pres">
      <dgm:prSet presAssocID="{DBD4AF0C-5F53-42CD-9746-A942B5408954}" presName="boxAndChildren" presStyleCnt="0"/>
      <dgm:spPr/>
    </dgm:pt>
    <dgm:pt modelId="{53C8870C-3D1F-C345-B3AF-3594A1F4EB07}" type="pres">
      <dgm:prSet presAssocID="{DBD4AF0C-5F53-42CD-9746-A942B5408954}" presName="parentTextBox" presStyleLbl="alignNode1" presStyleIdx="0" presStyleCnt="5"/>
      <dgm:spPr/>
    </dgm:pt>
    <dgm:pt modelId="{FBA314DE-ACF7-6647-AABE-81AE4D0C043B}" type="pres">
      <dgm:prSet presAssocID="{DBD4AF0C-5F53-42CD-9746-A942B5408954}" presName="descendantBox" presStyleLbl="bgAccFollowNode1" presStyleIdx="0" presStyleCnt="5"/>
      <dgm:spPr/>
    </dgm:pt>
    <dgm:pt modelId="{915D1DE1-69F3-084E-B9D6-7EF6DD3706EB}" type="pres">
      <dgm:prSet presAssocID="{517FED5A-E41F-4299-A1FA-40BDC09F2149}" presName="sp" presStyleCnt="0"/>
      <dgm:spPr/>
    </dgm:pt>
    <dgm:pt modelId="{E404708D-A8B4-3340-811F-950CEB1AFEDC}" type="pres">
      <dgm:prSet presAssocID="{DBDD8FEB-35F2-4765-9443-BB59209D9A10}" presName="arrowAndChildren" presStyleCnt="0"/>
      <dgm:spPr/>
    </dgm:pt>
    <dgm:pt modelId="{D081FCF8-BB64-544E-9A6C-CE4DB1DFC72B}" type="pres">
      <dgm:prSet presAssocID="{DBDD8FEB-35F2-4765-9443-BB59209D9A10}" presName="parentTextArrow" presStyleLbl="node1" presStyleIdx="0" presStyleCnt="0"/>
      <dgm:spPr/>
    </dgm:pt>
    <dgm:pt modelId="{88419038-AFC0-5844-9D43-801DDBF5CF5B}" type="pres">
      <dgm:prSet presAssocID="{DBDD8FEB-35F2-4765-9443-BB59209D9A10}" presName="arrow" presStyleLbl="alignNode1" presStyleIdx="1" presStyleCnt="5"/>
      <dgm:spPr/>
    </dgm:pt>
    <dgm:pt modelId="{E61D3366-96F5-324A-B0D9-D5DD8E5DD4CB}" type="pres">
      <dgm:prSet presAssocID="{DBDD8FEB-35F2-4765-9443-BB59209D9A10}" presName="descendantArrow" presStyleLbl="bgAccFollowNode1" presStyleIdx="1" presStyleCnt="5"/>
      <dgm:spPr/>
    </dgm:pt>
    <dgm:pt modelId="{DBB64CFD-E106-124B-9144-3104ED844ECE}" type="pres">
      <dgm:prSet presAssocID="{ECD6785B-99A8-4691-AE31-33984B2D438A}" presName="sp" presStyleCnt="0"/>
      <dgm:spPr/>
    </dgm:pt>
    <dgm:pt modelId="{C601E05A-A444-0647-A7B6-B405AAA5FBEA}" type="pres">
      <dgm:prSet presAssocID="{595C5089-C1C9-4711-A1D1-FA14F1AD21CD}" presName="arrowAndChildren" presStyleCnt="0"/>
      <dgm:spPr/>
    </dgm:pt>
    <dgm:pt modelId="{0977243A-B224-DA4F-B6B8-6B6C62A7E91E}" type="pres">
      <dgm:prSet presAssocID="{595C5089-C1C9-4711-A1D1-FA14F1AD21CD}" presName="parentTextArrow" presStyleLbl="node1" presStyleIdx="0" presStyleCnt="0"/>
      <dgm:spPr/>
    </dgm:pt>
    <dgm:pt modelId="{5BBE7263-3432-DE47-9447-DA141737FF20}" type="pres">
      <dgm:prSet presAssocID="{595C5089-C1C9-4711-A1D1-FA14F1AD21CD}" presName="arrow" presStyleLbl="alignNode1" presStyleIdx="2" presStyleCnt="5"/>
      <dgm:spPr/>
    </dgm:pt>
    <dgm:pt modelId="{6DF3FA9B-74CE-A749-A0CD-0312588631D6}" type="pres">
      <dgm:prSet presAssocID="{595C5089-C1C9-4711-A1D1-FA14F1AD21CD}" presName="descendantArrow" presStyleLbl="bgAccFollowNode1" presStyleIdx="2" presStyleCnt="5"/>
      <dgm:spPr/>
    </dgm:pt>
    <dgm:pt modelId="{CC5B3A39-C215-4842-A9FF-00E98F165857}" type="pres">
      <dgm:prSet presAssocID="{A9E06484-8162-49FD-91A8-7D71D51231F6}" presName="sp" presStyleCnt="0"/>
      <dgm:spPr/>
    </dgm:pt>
    <dgm:pt modelId="{CE1822AB-8D42-FF46-BC21-2352490D7770}" type="pres">
      <dgm:prSet presAssocID="{E2A6420E-DB5D-455B-9E2A-B269D28F38B4}" presName="arrowAndChildren" presStyleCnt="0"/>
      <dgm:spPr/>
    </dgm:pt>
    <dgm:pt modelId="{19416DD2-0B80-3842-BA4B-2C679A709FBE}" type="pres">
      <dgm:prSet presAssocID="{E2A6420E-DB5D-455B-9E2A-B269D28F38B4}" presName="parentTextArrow" presStyleLbl="node1" presStyleIdx="0" presStyleCnt="0"/>
      <dgm:spPr/>
    </dgm:pt>
    <dgm:pt modelId="{FF39980D-51E5-0047-B6C4-6530EFB3B877}" type="pres">
      <dgm:prSet presAssocID="{E2A6420E-DB5D-455B-9E2A-B269D28F38B4}" presName="arrow" presStyleLbl="alignNode1" presStyleIdx="3" presStyleCnt="5"/>
      <dgm:spPr/>
    </dgm:pt>
    <dgm:pt modelId="{95F99464-A2C5-DB4B-AA3A-6FF67D667FCD}" type="pres">
      <dgm:prSet presAssocID="{E2A6420E-DB5D-455B-9E2A-B269D28F38B4}" presName="descendantArrow" presStyleLbl="bgAccFollowNode1" presStyleIdx="3" presStyleCnt="5"/>
      <dgm:spPr/>
    </dgm:pt>
    <dgm:pt modelId="{ADD45212-1568-CD44-A728-4F2319A7C1A9}" type="pres">
      <dgm:prSet presAssocID="{BA3D9E9E-8A38-4A6F-BDC5-84A1340CB58C}" presName="sp" presStyleCnt="0"/>
      <dgm:spPr/>
    </dgm:pt>
    <dgm:pt modelId="{287B10F9-11DB-7146-8F20-B7628437EB1E}" type="pres">
      <dgm:prSet presAssocID="{196B0DF4-14F1-4027-A6B2-9747473C0A7C}" presName="arrowAndChildren" presStyleCnt="0"/>
      <dgm:spPr/>
    </dgm:pt>
    <dgm:pt modelId="{AA12E2FF-6CEB-534E-AB7F-A7F8FAE08044}" type="pres">
      <dgm:prSet presAssocID="{196B0DF4-14F1-4027-A6B2-9747473C0A7C}" presName="parentTextArrow" presStyleLbl="node1" presStyleIdx="0" presStyleCnt="0"/>
      <dgm:spPr/>
    </dgm:pt>
    <dgm:pt modelId="{A19AC09A-F740-5E49-9761-7ED1F055E6EE}" type="pres">
      <dgm:prSet presAssocID="{196B0DF4-14F1-4027-A6B2-9747473C0A7C}" presName="arrow" presStyleLbl="alignNode1" presStyleIdx="4" presStyleCnt="5"/>
      <dgm:spPr/>
    </dgm:pt>
    <dgm:pt modelId="{9A2822C7-DBB0-CD44-8059-A4D180FFDD12}" type="pres">
      <dgm:prSet presAssocID="{196B0DF4-14F1-4027-A6B2-9747473C0A7C}" presName="descendantArrow" presStyleLbl="bgAccFollowNode1" presStyleIdx="4" presStyleCnt="5"/>
      <dgm:spPr/>
    </dgm:pt>
  </dgm:ptLst>
  <dgm:cxnLst>
    <dgm:cxn modelId="{67DFEF00-B938-8F45-A7D8-F50DA4175706}" type="presOf" srcId="{351D3CFF-2753-4C36-BA2A-4EE659A329D7}" destId="{CC8DFBA2-E06F-EE44-ABE6-4D6F1F402ACF}" srcOrd="0" destOrd="0" presId="urn:microsoft.com/office/officeart/2016/7/layout/VerticalDownArrowProcess"/>
    <dgm:cxn modelId="{0CD83A01-44FD-4087-9FFE-182C148CF19E}" srcId="{351D3CFF-2753-4C36-BA2A-4EE659A329D7}" destId="{E2A6420E-DB5D-455B-9E2A-B269D28F38B4}" srcOrd="1" destOrd="0" parTransId="{115607F6-2BA3-44EC-B957-0DD1FA6DA377}" sibTransId="{A9E06484-8162-49FD-91A8-7D71D51231F6}"/>
    <dgm:cxn modelId="{C4254B01-F777-6047-8408-E18C3E976D07}" type="presOf" srcId="{E2A6420E-DB5D-455B-9E2A-B269D28F38B4}" destId="{FF39980D-51E5-0047-B6C4-6530EFB3B877}" srcOrd="1" destOrd="0" presId="urn:microsoft.com/office/officeart/2016/7/layout/VerticalDownArrowProcess"/>
    <dgm:cxn modelId="{704A0903-3110-0748-805C-757CAD1BE560}" type="presOf" srcId="{76FF0034-7152-4859-93F5-86DB98EBFF75}" destId="{FBA314DE-ACF7-6647-AABE-81AE4D0C043B}" srcOrd="0" destOrd="0" presId="urn:microsoft.com/office/officeart/2016/7/layout/VerticalDownArrowProcess"/>
    <dgm:cxn modelId="{952D2817-0051-6342-B206-6600BE289CB1}" type="presOf" srcId="{3D71F8DA-6AAB-45FA-8138-AC9EB4AAE6FA}" destId="{95F99464-A2C5-DB4B-AA3A-6FF67D667FCD}" srcOrd="0" destOrd="0" presId="urn:microsoft.com/office/officeart/2016/7/layout/VerticalDownArrowProcess"/>
    <dgm:cxn modelId="{81D34B20-60F7-964C-A0AC-026342814913}" type="presOf" srcId="{332CDB1D-B4F0-44F5-A882-A02B268E48FE}" destId="{6DF3FA9B-74CE-A749-A0CD-0312588631D6}" srcOrd="0" destOrd="0" presId="urn:microsoft.com/office/officeart/2016/7/layout/VerticalDownArrowProcess"/>
    <dgm:cxn modelId="{5AD58C20-787E-404B-A0C1-DDEECB57FDBA}" type="presOf" srcId="{DBD4AF0C-5F53-42CD-9746-A942B5408954}" destId="{53C8870C-3D1F-C345-B3AF-3594A1F4EB07}" srcOrd="0" destOrd="0" presId="urn:microsoft.com/office/officeart/2016/7/layout/VerticalDownArrowProcess"/>
    <dgm:cxn modelId="{54EA9C20-8566-2646-9689-CEE9B478931F}" type="presOf" srcId="{E2A6420E-DB5D-455B-9E2A-B269D28F38B4}" destId="{19416DD2-0B80-3842-BA4B-2C679A709FBE}" srcOrd="0" destOrd="0" presId="urn:microsoft.com/office/officeart/2016/7/layout/VerticalDownArrowProcess"/>
    <dgm:cxn modelId="{F368E72A-FB74-4B30-AC50-22C94AB18C55}" srcId="{351D3CFF-2753-4C36-BA2A-4EE659A329D7}" destId="{DBDD8FEB-35F2-4765-9443-BB59209D9A10}" srcOrd="3" destOrd="0" parTransId="{2DD039B4-273C-4D64-AE2F-081B7C8760C7}" sibTransId="{517FED5A-E41F-4299-A1FA-40BDC09F2149}"/>
    <dgm:cxn modelId="{F3D6212E-FD63-8E4E-BE18-A6739F6850FF}" type="presOf" srcId="{595C5089-C1C9-4711-A1D1-FA14F1AD21CD}" destId="{5BBE7263-3432-DE47-9447-DA141737FF20}" srcOrd="1" destOrd="0" presId="urn:microsoft.com/office/officeart/2016/7/layout/VerticalDownArrowProcess"/>
    <dgm:cxn modelId="{AA88BD46-D112-4E3A-B6D0-7855815DC27D}" srcId="{595C5089-C1C9-4711-A1D1-FA14F1AD21CD}" destId="{3232A7CF-8E84-4174-B296-3BB9C6BEA09B}" srcOrd="2" destOrd="0" parTransId="{8A21341C-EDF5-46A6-89E4-91177932B02C}" sibTransId="{0E9B22DD-A840-4C96-B0D3-1730A00F676C}"/>
    <dgm:cxn modelId="{1FCE1751-7405-BA43-BD4C-6260F1B10255}" type="presOf" srcId="{2B1AD52A-2D8B-4246-A3B9-4F0A49CB64C8}" destId="{6DF3FA9B-74CE-A749-A0CD-0312588631D6}" srcOrd="0" destOrd="1" presId="urn:microsoft.com/office/officeart/2016/7/layout/VerticalDownArrowProcess"/>
    <dgm:cxn modelId="{1426B55F-89D1-BE4A-87E5-0F9E6EFCC4A2}" type="presOf" srcId="{196B0DF4-14F1-4027-A6B2-9747473C0A7C}" destId="{A19AC09A-F740-5E49-9761-7ED1F055E6EE}" srcOrd="1" destOrd="0" presId="urn:microsoft.com/office/officeart/2016/7/layout/VerticalDownArrowProcess"/>
    <dgm:cxn modelId="{7AC5046A-3CA1-4573-A990-2E00D8E86C65}" srcId="{E2A6420E-DB5D-455B-9E2A-B269D28F38B4}" destId="{3D71F8DA-6AAB-45FA-8138-AC9EB4AAE6FA}" srcOrd="0" destOrd="0" parTransId="{106A640C-FFDF-426D-BF54-6E896D5C880E}" sibTransId="{64114F1F-BD44-4079-ABA8-B025966F0CD5}"/>
    <dgm:cxn modelId="{DA9B036E-7624-4F71-B4FD-64547FAC7140}" srcId="{DBD4AF0C-5F53-42CD-9746-A942B5408954}" destId="{19DF4DD7-5301-4D88-BB05-C0E538D308FF}" srcOrd="1" destOrd="0" parTransId="{E93C843B-CB96-424F-9AED-F260058B7576}" sibTransId="{DE4EA6B6-66B4-4FB1-9897-D3473769CFBD}"/>
    <dgm:cxn modelId="{BA49F970-ECBB-EA41-8DA7-77D102DD1777}" type="presOf" srcId="{3232A7CF-8E84-4174-B296-3BB9C6BEA09B}" destId="{6DF3FA9B-74CE-A749-A0CD-0312588631D6}" srcOrd="0" destOrd="2" presId="urn:microsoft.com/office/officeart/2016/7/layout/VerticalDownArrowProcess"/>
    <dgm:cxn modelId="{D6A06F74-342F-F647-A213-78C81772DEB6}" type="presOf" srcId="{DBDD8FEB-35F2-4765-9443-BB59209D9A10}" destId="{D081FCF8-BB64-544E-9A6C-CE4DB1DFC72B}" srcOrd="0" destOrd="0" presId="urn:microsoft.com/office/officeart/2016/7/layout/VerticalDownArrowProcess"/>
    <dgm:cxn modelId="{DE712481-F67B-4821-8939-48CBE7FBC9B9}" srcId="{351D3CFF-2753-4C36-BA2A-4EE659A329D7}" destId="{595C5089-C1C9-4711-A1D1-FA14F1AD21CD}" srcOrd="2" destOrd="0" parTransId="{63704615-DE96-46BC-8328-0D63D3937D50}" sibTransId="{ECD6785B-99A8-4691-AE31-33984B2D438A}"/>
    <dgm:cxn modelId="{568C8784-051D-42A3-94E3-E3B9269CA5FA}" srcId="{DBD4AF0C-5F53-42CD-9746-A942B5408954}" destId="{76FF0034-7152-4859-93F5-86DB98EBFF75}" srcOrd="0" destOrd="0" parTransId="{BDC0E24E-6A2A-4769-8433-006F597D6405}" sibTransId="{1F1A4868-0216-41BC-918F-6C6131C1D39B}"/>
    <dgm:cxn modelId="{ACB91593-B921-4F22-B8EF-B5BC84981310}" srcId="{595C5089-C1C9-4711-A1D1-FA14F1AD21CD}" destId="{2B1AD52A-2D8B-4246-A3B9-4F0A49CB64C8}" srcOrd="1" destOrd="0" parTransId="{7C821D9E-A5E8-4A32-85B2-35C1F5B1E581}" sibTransId="{9B4C80FA-0D57-4AE3-9F73-F63954956682}"/>
    <dgm:cxn modelId="{AD02AF94-C1D3-491F-87A0-5DD6225BFF16}" srcId="{351D3CFF-2753-4C36-BA2A-4EE659A329D7}" destId="{DBD4AF0C-5F53-42CD-9746-A942B5408954}" srcOrd="4" destOrd="0" parTransId="{294EB666-1AF7-47C4-B1B8-06CB0E09F6CD}" sibTransId="{7D80C57D-1BDA-4339-A5C5-0734A670601F}"/>
    <dgm:cxn modelId="{947EF898-2207-464D-949F-03E711A2ADE3}" srcId="{196B0DF4-14F1-4027-A6B2-9747473C0A7C}" destId="{3DA3F8FD-69C0-45E1-A92C-6C8ABD71B7BE}" srcOrd="0" destOrd="0" parTransId="{49311440-D237-40B3-BB8B-98F14D186CB7}" sibTransId="{1CCEAB4B-8335-441E-91B0-CC68DDDADA9B}"/>
    <dgm:cxn modelId="{2468FC99-D87D-461E-B738-6442BFE0CB00}" srcId="{DBDD8FEB-35F2-4765-9443-BB59209D9A10}" destId="{96C925FE-EB05-4AA2-B92A-F3154E20489D}" srcOrd="0" destOrd="0" parTransId="{FA0D8ED6-45EA-4220-B4DB-54D51E1ED5EC}" sibTransId="{A8DD7E39-2D1B-43E0-A585-EF215709F75B}"/>
    <dgm:cxn modelId="{B436C39D-DB6C-F74C-BA45-20A1F55DB663}" type="presOf" srcId="{DBDD8FEB-35F2-4765-9443-BB59209D9A10}" destId="{88419038-AFC0-5844-9D43-801DDBF5CF5B}" srcOrd="1" destOrd="0" presId="urn:microsoft.com/office/officeart/2016/7/layout/VerticalDownArrowProcess"/>
    <dgm:cxn modelId="{9EEF05A8-6841-8D49-BEC4-032254BE17EB}" type="presOf" srcId="{595C5089-C1C9-4711-A1D1-FA14F1AD21CD}" destId="{0977243A-B224-DA4F-B6B8-6B6C62A7E91E}" srcOrd="0" destOrd="0" presId="urn:microsoft.com/office/officeart/2016/7/layout/VerticalDownArrowProcess"/>
    <dgm:cxn modelId="{936526BA-6C93-7547-88CA-27A9020FF58B}" type="presOf" srcId="{19DF4DD7-5301-4D88-BB05-C0E538D308FF}" destId="{FBA314DE-ACF7-6647-AABE-81AE4D0C043B}" srcOrd="0" destOrd="1" presId="urn:microsoft.com/office/officeart/2016/7/layout/VerticalDownArrowProcess"/>
    <dgm:cxn modelId="{4B1809CB-DAB6-9447-AE2D-81F4B36E9B97}" type="presOf" srcId="{96C925FE-EB05-4AA2-B92A-F3154E20489D}" destId="{E61D3366-96F5-324A-B0D9-D5DD8E5DD4CB}" srcOrd="0" destOrd="0" presId="urn:microsoft.com/office/officeart/2016/7/layout/VerticalDownArrowProcess"/>
    <dgm:cxn modelId="{7D1EB1EA-8184-4FDF-8C8A-32413076A5A0}" srcId="{595C5089-C1C9-4711-A1D1-FA14F1AD21CD}" destId="{332CDB1D-B4F0-44F5-A882-A02B268E48FE}" srcOrd="0" destOrd="0" parTransId="{2710D736-3ED7-48A6-8BCF-DE0359C313DE}" sibTransId="{01C7A69E-08B9-44FE-9F52-72F5F776AC3D}"/>
    <dgm:cxn modelId="{E40DC1EA-4BF8-B54C-8CB2-F8017E3D60EA}" type="presOf" srcId="{196B0DF4-14F1-4027-A6B2-9747473C0A7C}" destId="{AA12E2FF-6CEB-534E-AB7F-A7F8FAE08044}" srcOrd="0" destOrd="0" presId="urn:microsoft.com/office/officeart/2016/7/layout/VerticalDownArrowProcess"/>
    <dgm:cxn modelId="{DE593BEF-F95B-4C6E-9B2D-A6C0B34C11A7}" srcId="{351D3CFF-2753-4C36-BA2A-4EE659A329D7}" destId="{196B0DF4-14F1-4027-A6B2-9747473C0A7C}" srcOrd="0" destOrd="0" parTransId="{1CAC8BF1-72D8-4CAC-BB63-5775607CA60E}" sibTransId="{BA3D9E9E-8A38-4A6F-BDC5-84A1340CB58C}"/>
    <dgm:cxn modelId="{0C3D2EFA-2DF2-C345-9E07-6E00AAE2FD5B}" type="presOf" srcId="{3DA3F8FD-69C0-45E1-A92C-6C8ABD71B7BE}" destId="{9A2822C7-DBB0-CD44-8059-A4D180FFDD12}" srcOrd="0" destOrd="0" presId="urn:microsoft.com/office/officeart/2016/7/layout/VerticalDownArrowProcess"/>
    <dgm:cxn modelId="{BA53CCEC-AE3D-D14B-9E97-23EAB8243A1E}" type="presParOf" srcId="{CC8DFBA2-E06F-EE44-ABE6-4D6F1F402ACF}" destId="{FAC2C065-B5CC-314B-830A-39CEEC07D233}" srcOrd="0" destOrd="0" presId="urn:microsoft.com/office/officeart/2016/7/layout/VerticalDownArrowProcess"/>
    <dgm:cxn modelId="{B57F84C2-50E3-2F41-8884-638A930F1C44}" type="presParOf" srcId="{FAC2C065-B5CC-314B-830A-39CEEC07D233}" destId="{53C8870C-3D1F-C345-B3AF-3594A1F4EB07}" srcOrd="0" destOrd="0" presId="urn:microsoft.com/office/officeart/2016/7/layout/VerticalDownArrowProcess"/>
    <dgm:cxn modelId="{F6FC8EBA-E132-8246-89D2-17943ABB8918}" type="presParOf" srcId="{FAC2C065-B5CC-314B-830A-39CEEC07D233}" destId="{FBA314DE-ACF7-6647-AABE-81AE4D0C043B}" srcOrd="1" destOrd="0" presId="urn:microsoft.com/office/officeart/2016/7/layout/VerticalDownArrowProcess"/>
    <dgm:cxn modelId="{2EC73687-89DD-D043-B3A2-A3E4813FD674}" type="presParOf" srcId="{CC8DFBA2-E06F-EE44-ABE6-4D6F1F402ACF}" destId="{915D1DE1-69F3-084E-B9D6-7EF6DD3706EB}" srcOrd="1" destOrd="0" presId="urn:microsoft.com/office/officeart/2016/7/layout/VerticalDownArrowProcess"/>
    <dgm:cxn modelId="{54EE1C25-B50D-2840-B349-8E6E280FB455}" type="presParOf" srcId="{CC8DFBA2-E06F-EE44-ABE6-4D6F1F402ACF}" destId="{E404708D-A8B4-3340-811F-950CEB1AFEDC}" srcOrd="2" destOrd="0" presId="urn:microsoft.com/office/officeart/2016/7/layout/VerticalDownArrowProcess"/>
    <dgm:cxn modelId="{AE133723-7429-BC48-932A-2702C66BD200}" type="presParOf" srcId="{E404708D-A8B4-3340-811F-950CEB1AFEDC}" destId="{D081FCF8-BB64-544E-9A6C-CE4DB1DFC72B}" srcOrd="0" destOrd="0" presId="urn:microsoft.com/office/officeart/2016/7/layout/VerticalDownArrowProcess"/>
    <dgm:cxn modelId="{5DF46ADA-BA9E-BA49-825E-59DF20FCDD98}" type="presParOf" srcId="{E404708D-A8B4-3340-811F-950CEB1AFEDC}" destId="{88419038-AFC0-5844-9D43-801DDBF5CF5B}" srcOrd="1" destOrd="0" presId="urn:microsoft.com/office/officeart/2016/7/layout/VerticalDownArrowProcess"/>
    <dgm:cxn modelId="{731BF15A-BCDA-BD41-89A9-8F9A6C940883}" type="presParOf" srcId="{E404708D-A8B4-3340-811F-950CEB1AFEDC}" destId="{E61D3366-96F5-324A-B0D9-D5DD8E5DD4CB}" srcOrd="2" destOrd="0" presId="urn:microsoft.com/office/officeart/2016/7/layout/VerticalDownArrowProcess"/>
    <dgm:cxn modelId="{DC9E772B-40FD-154D-9CEA-2D3624E5A204}" type="presParOf" srcId="{CC8DFBA2-E06F-EE44-ABE6-4D6F1F402ACF}" destId="{DBB64CFD-E106-124B-9144-3104ED844ECE}" srcOrd="3" destOrd="0" presId="urn:microsoft.com/office/officeart/2016/7/layout/VerticalDownArrowProcess"/>
    <dgm:cxn modelId="{5442DFC9-5A0B-C941-BEB3-E62F417EEFD9}" type="presParOf" srcId="{CC8DFBA2-E06F-EE44-ABE6-4D6F1F402ACF}" destId="{C601E05A-A444-0647-A7B6-B405AAA5FBEA}" srcOrd="4" destOrd="0" presId="urn:microsoft.com/office/officeart/2016/7/layout/VerticalDownArrowProcess"/>
    <dgm:cxn modelId="{53D52D36-16F4-3B4D-88F5-79757C5B250A}" type="presParOf" srcId="{C601E05A-A444-0647-A7B6-B405AAA5FBEA}" destId="{0977243A-B224-DA4F-B6B8-6B6C62A7E91E}" srcOrd="0" destOrd="0" presId="urn:microsoft.com/office/officeart/2016/7/layout/VerticalDownArrowProcess"/>
    <dgm:cxn modelId="{F99D29E5-7A59-0A47-968D-68BC4EEE0394}" type="presParOf" srcId="{C601E05A-A444-0647-A7B6-B405AAA5FBEA}" destId="{5BBE7263-3432-DE47-9447-DA141737FF20}" srcOrd="1" destOrd="0" presId="urn:microsoft.com/office/officeart/2016/7/layout/VerticalDownArrowProcess"/>
    <dgm:cxn modelId="{2EBB0075-5E37-5A44-9745-1D32BB6A5032}" type="presParOf" srcId="{C601E05A-A444-0647-A7B6-B405AAA5FBEA}" destId="{6DF3FA9B-74CE-A749-A0CD-0312588631D6}" srcOrd="2" destOrd="0" presId="urn:microsoft.com/office/officeart/2016/7/layout/VerticalDownArrowProcess"/>
    <dgm:cxn modelId="{EF73F4F0-6D97-EC45-90B2-99535F3ADAE6}" type="presParOf" srcId="{CC8DFBA2-E06F-EE44-ABE6-4D6F1F402ACF}" destId="{CC5B3A39-C215-4842-A9FF-00E98F165857}" srcOrd="5" destOrd="0" presId="urn:microsoft.com/office/officeart/2016/7/layout/VerticalDownArrowProcess"/>
    <dgm:cxn modelId="{63BEB3F6-0B58-AD42-87C2-FC1FC0AD9A2D}" type="presParOf" srcId="{CC8DFBA2-E06F-EE44-ABE6-4D6F1F402ACF}" destId="{CE1822AB-8D42-FF46-BC21-2352490D7770}" srcOrd="6" destOrd="0" presId="urn:microsoft.com/office/officeart/2016/7/layout/VerticalDownArrowProcess"/>
    <dgm:cxn modelId="{CB62B21F-2E1D-7141-A5AA-FFB90A63CE29}" type="presParOf" srcId="{CE1822AB-8D42-FF46-BC21-2352490D7770}" destId="{19416DD2-0B80-3842-BA4B-2C679A709FBE}" srcOrd="0" destOrd="0" presId="urn:microsoft.com/office/officeart/2016/7/layout/VerticalDownArrowProcess"/>
    <dgm:cxn modelId="{5C72748F-E479-EC4A-AD43-A835C9C5747B}" type="presParOf" srcId="{CE1822AB-8D42-FF46-BC21-2352490D7770}" destId="{FF39980D-51E5-0047-B6C4-6530EFB3B877}" srcOrd="1" destOrd="0" presId="urn:microsoft.com/office/officeart/2016/7/layout/VerticalDownArrowProcess"/>
    <dgm:cxn modelId="{FB0C2554-7B76-1549-BAF2-CF9239DB4235}" type="presParOf" srcId="{CE1822AB-8D42-FF46-BC21-2352490D7770}" destId="{95F99464-A2C5-DB4B-AA3A-6FF67D667FCD}" srcOrd="2" destOrd="0" presId="urn:microsoft.com/office/officeart/2016/7/layout/VerticalDownArrowProcess"/>
    <dgm:cxn modelId="{AE746D9F-54D3-1F47-B247-6E411F5C8DDF}" type="presParOf" srcId="{CC8DFBA2-E06F-EE44-ABE6-4D6F1F402ACF}" destId="{ADD45212-1568-CD44-A728-4F2319A7C1A9}" srcOrd="7" destOrd="0" presId="urn:microsoft.com/office/officeart/2016/7/layout/VerticalDownArrowProcess"/>
    <dgm:cxn modelId="{489E58C7-AB8D-9E40-BEBD-1671080BC192}" type="presParOf" srcId="{CC8DFBA2-E06F-EE44-ABE6-4D6F1F402ACF}" destId="{287B10F9-11DB-7146-8F20-B7628437EB1E}" srcOrd="8" destOrd="0" presId="urn:microsoft.com/office/officeart/2016/7/layout/VerticalDownArrowProcess"/>
    <dgm:cxn modelId="{E9A5EEEC-89F5-6446-A988-DD002442769D}" type="presParOf" srcId="{287B10F9-11DB-7146-8F20-B7628437EB1E}" destId="{AA12E2FF-6CEB-534E-AB7F-A7F8FAE08044}" srcOrd="0" destOrd="0" presId="urn:microsoft.com/office/officeart/2016/7/layout/VerticalDownArrowProcess"/>
    <dgm:cxn modelId="{DF17075C-F34E-F943-A436-68F9EF046F96}" type="presParOf" srcId="{287B10F9-11DB-7146-8F20-B7628437EB1E}" destId="{A19AC09A-F740-5E49-9761-7ED1F055E6EE}" srcOrd="1" destOrd="0" presId="urn:microsoft.com/office/officeart/2016/7/layout/VerticalDownArrowProcess"/>
    <dgm:cxn modelId="{73665271-5F05-824C-A21B-49F50590B608}" type="presParOf" srcId="{287B10F9-11DB-7146-8F20-B7628437EB1E}" destId="{9A2822C7-DBB0-CD44-8059-A4D180FFDD12}"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59643-22CF-4926-890D-FAE19CF1F2E6}">
      <dsp:nvSpPr>
        <dsp:cNvPr id="0" name=""/>
        <dsp:cNvSpPr/>
      </dsp:nvSpPr>
      <dsp:spPr>
        <a:xfrm>
          <a:off x="559800" y="39349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C206C-4349-476C-B506-279AAE59326F}">
      <dsp:nvSpPr>
        <dsp:cNvPr id="0" name=""/>
        <dsp:cNvSpPr/>
      </dsp:nvSpPr>
      <dsp:spPr>
        <a:xfrm>
          <a:off x="559800" y="20587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latin typeface="Gill Sans MT" panose="020B0502020104020203" pitchFamily="34" charset="77"/>
            </a:rPr>
            <a:t>Traditional statistics </a:t>
          </a:r>
        </a:p>
      </dsp:txBody>
      <dsp:txXfrm>
        <a:off x="559800" y="2058757"/>
        <a:ext cx="4320000" cy="648000"/>
      </dsp:txXfrm>
    </dsp:sp>
    <dsp:sp modelId="{CCF57AF3-D56C-444C-98B8-06DBF871DD51}">
      <dsp:nvSpPr>
        <dsp:cNvPr id="0" name=""/>
        <dsp:cNvSpPr/>
      </dsp:nvSpPr>
      <dsp:spPr>
        <a:xfrm>
          <a:off x="559800" y="2778044"/>
          <a:ext cx="4320000" cy="117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Gill Sans MT" panose="020B0502020104020203" pitchFamily="34" charset="77"/>
            </a:rPr>
            <a:t>Inference and hypothesis testing</a:t>
          </a:r>
        </a:p>
        <a:p>
          <a:pPr marL="0" lvl="0" indent="0" algn="l" defTabSz="755650">
            <a:lnSpc>
              <a:spcPct val="100000"/>
            </a:lnSpc>
            <a:spcBef>
              <a:spcPct val="0"/>
            </a:spcBef>
            <a:spcAft>
              <a:spcPct val="35000"/>
            </a:spcAft>
            <a:buNone/>
          </a:pPr>
          <a:r>
            <a:rPr lang="en-US" sz="1700" kern="1200" dirty="0">
              <a:latin typeface="Gill Sans MT" panose="020B0502020104020203" pitchFamily="34" charset="77"/>
            </a:rPr>
            <a:t>Rely on explicit assumptions about the underlying data distribution</a:t>
          </a:r>
        </a:p>
        <a:p>
          <a:pPr marL="0" lvl="0" indent="0" algn="l" defTabSz="755650">
            <a:lnSpc>
              <a:spcPct val="100000"/>
            </a:lnSpc>
            <a:spcBef>
              <a:spcPct val="0"/>
            </a:spcBef>
            <a:spcAft>
              <a:spcPct val="35000"/>
            </a:spcAft>
            <a:buNone/>
          </a:pPr>
          <a:r>
            <a:rPr lang="en-US" sz="1700" kern="1200" dirty="0">
              <a:latin typeface="Gill Sans MT" panose="020B0502020104020203" pitchFamily="34" charset="77"/>
            </a:rPr>
            <a:t>Easy to </a:t>
          </a:r>
          <a:r>
            <a:rPr lang="en-US" sz="1700" b="0" i="0" u="none" kern="1200" dirty="0">
              <a:latin typeface="Gill Sans MT" panose="020B0502020104020203" pitchFamily="34" charset="77"/>
            </a:rPr>
            <a:t>Interpret</a:t>
          </a:r>
          <a:endParaRPr lang="en-US" sz="1700" b="0" kern="1200" dirty="0">
            <a:latin typeface="Gill Sans MT" panose="020B0502020104020203" pitchFamily="34" charset="77"/>
          </a:endParaRPr>
        </a:p>
      </dsp:txBody>
      <dsp:txXfrm>
        <a:off x="559800" y="2778044"/>
        <a:ext cx="4320000" cy="1179803"/>
      </dsp:txXfrm>
    </dsp:sp>
    <dsp:sp modelId="{97D920A4-102F-4D37-A111-ED2E56EA3F77}">
      <dsp:nvSpPr>
        <dsp:cNvPr id="0" name=""/>
        <dsp:cNvSpPr/>
      </dsp:nvSpPr>
      <dsp:spPr>
        <a:xfrm>
          <a:off x="5635800" y="39349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267EDE-63AB-4E80-B0C9-D7D4E0655A3B}">
      <dsp:nvSpPr>
        <dsp:cNvPr id="0" name=""/>
        <dsp:cNvSpPr/>
      </dsp:nvSpPr>
      <dsp:spPr>
        <a:xfrm>
          <a:off x="5635800" y="205875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latin typeface="Gill Sans MT" panose="020B0502020104020203" pitchFamily="34" charset="77"/>
            </a:rPr>
            <a:t>Machine learning </a:t>
          </a:r>
        </a:p>
      </dsp:txBody>
      <dsp:txXfrm>
        <a:off x="5635800" y="2058757"/>
        <a:ext cx="4320000" cy="648000"/>
      </dsp:txXfrm>
    </dsp:sp>
    <dsp:sp modelId="{E1CF9181-523D-476F-9C16-4813D88F14F6}">
      <dsp:nvSpPr>
        <dsp:cNvPr id="0" name=""/>
        <dsp:cNvSpPr/>
      </dsp:nvSpPr>
      <dsp:spPr>
        <a:xfrm>
          <a:off x="5635800" y="2778044"/>
          <a:ext cx="4320000" cy="117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Gill Sans MT" panose="020B0502020104020203" pitchFamily="34" charset="77"/>
            </a:rPr>
            <a:t>Prediction and pattern recognition</a:t>
          </a:r>
        </a:p>
        <a:p>
          <a:pPr marL="0" lvl="0" indent="0" algn="l" defTabSz="755650">
            <a:lnSpc>
              <a:spcPct val="100000"/>
            </a:lnSpc>
            <a:spcBef>
              <a:spcPct val="0"/>
            </a:spcBef>
            <a:spcAft>
              <a:spcPct val="35000"/>
            </a:spcAft>
            <a:buNone/>
          </a:pPr>
          <a:r>
            <a:rPr lang="en-US" sz="1700" kern="1200" dirty="0">
              <a:latin typeface="Gill Sans MT" panose="020B0502020104020203" pitchFamily="34" charset="77"/>
            </a:rPr>
            <a:t>Can handle complex and unstructured data without strict assumptions</a:t>
          </a:r>
        </a:p>
        <a:p>
          <a:pPr marL="0" lvl="0" indent="0" algn="l" defTabSz="755650">
            <a:lnSpc>
              <a:spcPct val="100000"/>
            </a:lnSpc>
            <a:spcBef>
              <a:spcPct val="0"/>
            </a:spcBef>
            <a:spcAft>
              <a:spcPct val="35000"/>
            </a:spcAft>
            <a:buNone/>
          </a:pPr>
          <a:r>
            <a:rPr lang="en-US" sz="1700" kern="1200" dirty="0">
              <a:latin typeface="Gill Sans MT" panose="020B0502020104020203" pitchFamily="34" charset="77"/>
            </a:rPr>
            <a:t>"Black box"</a:t>
          </a:r>
        </a:p>
      </dsp:txBody>
      <dsp:txXfrm>
        <a:off x="5635800" y="2778044"/>
        <a:ext cx="4320000" cy="1179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DE616-6423-9947-94E5-B5B492FCDD0B}">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2061703" y="109366"/>
        <a:ext cx="524792" cy="524792"/>
      </dsp:txXfrm>
    </dsp:sp>
    <dsp:sp modelId="{D89257BD-FC75-2546-A3E8-E118BCA8955F}">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E109454D-7708-664D-A8DF-93369CEF995D}">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122013" y="453881"/>
        <a:ext cx="524792" cy="524792"/>
      </dsp:txXfrm>
    </dsp:sp>
    <dsp:sp modelId="{AD8627B1-D137-F349-81FB-1FCE8BDA9A0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2B2ADC3E-8D14-0645-9B56-F4E304D114B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777320" y="1355835"/>
        <a:ext cx="524792" cy="524792"/>
      </dsp:txXfrm>
    </dsp:sp>
    <dsp:sp modelId="{0672DA65-9722-E64A-8AAD-08FCEC096B1B}">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67E2E9C2-53FA-0344-BEEE-FAE45CE8E7C6}">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777320" y="2470710"/>
        <a:ext cx="524792" cy="524792"/>
      </dsp:txXfrm>
    </dsp:sp>
    <dsp:sp modelId="{65277A2D-C8FB-5241-8C09-8E6F224B1DF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7F3E38D5-EC66-2F4F-9514-E7C4CE8581F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3372663"/>
        <a:ext cx="524792" cy="524792"/>
      </dsp:txXfrm>
    </dsp:sp>
    <dsp:sp modelId="{AF28DFA6-191E-7D4F-903B-11021284C18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9C34623-9894-0245-9D11-6AC3A4F26B56}">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2061703" y="3717178"/>
        <a:ext cx="524792" cy="524792"/>
      </dsp:txXfrm>
    </dsp:sp>
    <dsp:sp modelId="{33A674CD-93F9-124A-8C11-63D35044B706}">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FF9323F4-3F6C-D942-84C6-1577A72D894E}">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1001394" y="3372663"/>
        <a:ext cx="524792" cy="524792"/>
      </dsp:txXfrm>
    </dsp:sp>
    <dsp:sp modelId="{3CC01362-6EC4-C748-BA6D-A4DE5035FB7E}">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BCCD6CCF-E323-6A49-A44E-B57CFF52600E}">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46087" y="2470710"/>
        <a:ext cx="524792" cy="524792"/>
      </dsp:txXfrm>
    </dsp:sp>
    <dsp:sp modelId="{9294351F-0469-B948-95D1-A697904845B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1E116C2F-D33F-BC4C-822F-D79FE4BBE328}">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46087" y="1355835"/>
        <a:ext cx="524792" cy="524792"/>
      </dsp:txXfrm>
    </dsp:sp>
    <dsp:sp modelId="{906BF31C-9E3E-AF47-8E22-DAF590F6BD39}">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96067272-5DAD-D145-BC43-32488C046E1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453881"/>
        <a:ext cx="524792" cy="524792"/>
      </dsp:txXfrm>
    </dsp:sp>
    <dsp:sp modelId="{B2DF868C-D5F8-E34C-8043-6458BCC87D40}">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9454D-7708-664D-A8DF-93369CEF995D}">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109366"/>
        <a:ext cx="524792" cy="524792"/>
      </dsp:txXfrm>
    </dsp:sp>
    <dsp:sp modelId="{AD8627B1-D137-F349-81FB-1FCE8BDA9A0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2B2ADC3E-8D14-0645-9B56-F4E304D114B8}">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122013" y="453881"/>
        <a:ext cx="524792" cy="524792"/>
      </dsp:txXfrm>
    </dsp:sp>
    <dsp:sp modelId="{0672DA65-9722-E64A-8AAD-08FCEC096B1B}">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67E2E9C2-53FA-0344-BEEE-FAE45CE8E7C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777320" y="1355835"/>
        <a:ext cx="524792" cy="524792"/>
      </dsp:txXfrm>
    </dsp:sp>
    <dsp:sp modelId="{65277A2D-C8FB-5241-8C09-8E6F224B1DF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7F3E38D5-EC66-2F4F-9514-E7C4CE8581F6}">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777320" y="2470710"/>
        <a:ext cx="524792" cy="524792"/>
      </dsp:txXfrm>
    </dsp:sp>
    <dsp:sp modelId="{AF28DFA6-191E-7D4F-903B-11021284C18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19C34623-9894-0245-9D11-6AC3A4F26B5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122013" y="3372663"/>
        <a:ext cx="524792" cy="524792"/>
      </dsp:txXfrm>
    </dsp:sp>
    <dsp:sp modelId="{33A674CD-93F9-124A-8C11-63D35044B706}">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FF9323F4-3F6C-D942-84C6-1577A72D894E}">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3717178"/>
        <a:ext cx="524792" cy="524792"/>
      </dsp:txXfrm>
    </dsp:sp>
    <dsp:sp modelId="{3CC01362-6EC4-C748-BA6D-A4DE5035FB7E}">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BCCD6CCF-E323-6A49-A44E-B57CFF52600E}">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1001394" y="3372663"/>
        <a:ext cx="524792" cy="524792"/>
      </dsp:txXfrm>
    </dsp:sp>
    <dsp:sp modelId="{9294351F-0469-B948-95D1-A697904845B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1E116C2F-D33F-BC4C-822F-D79FE4BBE32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46087" y="2470710"/>
        <a:ext cx="524792" cy="524792"/>
      </dsp:txXfrm>
    </dsp:sp>
    <dsp:sp modelId="{906BF31C-9E3E-AF47-8E22-DAF590F6BD39}">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96067272-5DAD-D145-BC43-32488C046E18}">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46087" y="1355835"/>
        <a:ext cx="524792" cy="524792"/>
      </dsp:txXfrm>
    </dsp:sp>
    <dsp:sp modelId="{B2DF868C-D5F8-E34C-8043-6458BCC87D40}">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9BEDE616-6423-9947-94E5-B5B492FCDD0B}">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1001394" y="453881"/>
        <a:ext cx="524792" cy="524792"/>
      </dsp:txXfrm>
    </dsp:sp>
    <dsp:sp modelId="{D89257BD-FC75-2546-A3E8-E118BCA8955F}">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9454D-7708-664D-A8DF-93369CEF995D}">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109366"/>
        <a:ext cx="524792" cy="524792"/>
      </dsp:txXfrm>
    </dsp:sp>
    <dsp:sp modelId="{AD8627B1-D137-F349-81FB-1FCE8BDA9A0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2B2ADC3E-8D14-0645-9B56-F4E304D114B8}">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122013" y="453881"/>
        <a:ext cx="524792" cy="524792"/>
      </dsp:txXfrm>
    </dsp:sp>
    <dsp:sp modelId="{0672DA65-9722-E64A-8AAD-08FCEC096B1B}">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67E2E9C2-53FA-0344-BEEE-FAE45CE8E7C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777320" y="1355835"/>
        <a:ext cx="524792" cy="524792"/>
      </dsp:txXfrm>
    </dsp:sp>
    <dsp:sp modelId="{65277A2D-C8FB-5241-8C09-8E6F224B1DF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7F3E38D5-EC66-2F4F-9514-E7C4CE8581F6}">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777320" y="2470710"/>
        <a:ext cx="524792" cy="524792"/>
      </dsp:txXfrm>
    </dsp:sp>
    <dsp:sp modelId="{AF28DFA6-191E-7D4F-903B-11021284C18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19C34623-9894-0245-9D11-6AC3A4F26B5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122013" y="3372663"/>
        <a:ext cx="524792" cy="524792"/>
      </dsp:txXfrm>
    </dsp:sp>
    <dsp:sp modelId="{33A674CD-93F9-124A-8C11-63D35044B706}">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FF9323F4-3F6C-D942-84C6-1577A72D894E}">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3717178"/>
        <a:ext cx="524792" cy="524792"/>
      </dsp:txXfrm>
    </dsp:sp>
    <dsp:sp modelId="{3CC01362-6EC4-C748-BA6D-A4DE5035FB7E}">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BCCD6CCF-E323-6A49-A44E-B57CFF52600E}">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1001394" y="3372663"/>
        <a:ext cx="524792" cy="524792"/>
      </dsp:txXfrm>
    </dsp:sp>
    <dsp:sp modelId="{9294351F-0469-B948-95D1-A697904845B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1E116C2F-D33F-BC4C-822F-D79FE4BBE32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46087" y="2470710"/>
        <a:ext cx="524792" cy="524792"/>
      </dsp:txXfrm>
    </dsp:sp>
    <dsp:sp modelId="{906BF31C-9E3E-AF47-8E22-DAF590F6BD39}">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96067272-5DAD-D145-BC43-32488C046E18}">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46087" y="1355835"/>
        <a:ext cx="524792" cy="524792"/>
      </dsp:txXfrm>
    </dsp:sp>
    <dsp:sp modelId="{B2DF868C-D5F8-E34C-8043-6458BCC87D40}">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9BEDE616-6423-9947-94E5-B5B492FCDD0B}">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1001394" y="453881"/>
        <a:ext cx="524792" cy="524792"/>
      </dsp:txXfrm>
    </dsp:sp>
    <dsp:sp modelId="{D89257BD-FC75-2546-A3E8-E118BCA8955F}">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ADC3E-8D14-0645-9B56-F4E304D114B8}">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2061703" y="109366"/>
        <a:ext cx="524792" cy="524792"/>
      </dsp:txXfrm>
    </dsp:sp>
    <dsp:sp modelId="{0672DA65-9722-E64A-8AAD-08FCEC096B1B}">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67E2E9C2-53FA-0344-BEEE-FAE45CE8E7C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122013" y="453881"/>
        <a:ext cx="524792" cy="524792"/>
      </dsp:txXfrm>
    </dsp:sp>
    <dsp:sp modelId="{65277A2D-C8FB-5241-8C09-8E6F224B1DF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7F3E38D5-EC66-2F4F-9514-E7C4CE8581F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777320" y="1355835"/>
        <a:ext cx="524792" cy="524792"/>
      </dsp:txXfrm>
    </dsp:sp>
    <dsp:sp modelId="{AF28DFA6-191E-7D4F-903B-11021284C18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19C34623-9894-0245-9D11-6AC3A4F26B56}">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2470710"/>
        <a:ext cx="524792" cy="524792"/>
      </dsp:txXfrm>
    </dsp:sp>
    <dsp:sp modelId="{33A674CD-93F9-124A-8C11-63D35044B706}">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FF9323F4-3F6C-D942-84C6-1577A72D894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122013" y="3372663"/>
        <a:ext cx="524792" cy="524792"/>
      </dsp:txXfrm>
    </dsp:sp>
    <dsp:sp modelId="{3CC01362-6EC4-C748-BA6D-A4DE5035FB7E}">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BCCD6CCF-E323-6A49-A44E-B57CFF52600E}">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2061703" y="3717178"/>
        <a:ext cx="524792" cy="524792"/>
      </dsp:txXfrm>
    </dsp:sp>
    <dsp:sp modelId="{9294351F-0469-B948-95D1-A697904845B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1E116C2F-D33F-BC4C-822F-D79FE4BBE32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1001394" y="3372663"/>
        <a:ext cx="524792" cy="524792"/>
      </dsp:txXfrm>
    </dsp:sp>
    <dsp:sp modelId="{906BF31C-9E3E-AF47-8E22-DAF590F6BD39}">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6067272-5DAD-D145-BC43-32488C046E1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46087" y="2470710"/>
        <a:ext cx="524792" cy="524792"/>
      </dsp:txXfrm>
    </dsp:sp>
    <dsp:sp modelId="{B2DF868C-D5F8-E34C-8043-6458BCC87D40}">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9BEDE616-6423-9947-94E5-B5B492FCDD0B}">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1355835"/>
        <a:ext cx="524792" cy="524792"/>
      </dsp:txXfrm>
    </dsp:sp>
    <dsp:sp modelId="{D89257BD-FC75-2546-A3E8-E118BCA8955F}">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E109454D-7708-664D-A8DF-93369CEF995D}">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1001394" y="453881"/>
        <a:ext cx="524792" cy="524792"/>
      </dsp:txXfrm>
    </dsp:sp>
    <dsp:sp modelId="{AD8627B1-D137-F349-81FB-1FCE8BDA9A0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335E8-A242-4617-AF21-5CB5C93F97B5}">
      <dsp:nvSpPr>
        <dsp:cNvPr id="0" name=""/>
        <dsp:cNvSpPr/>
      </dsp:nvSpPr>
      <dsp:spPr>
        <a:xfrm>
          <a:off x="1020487" y="959088"/>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40D9B-DB3F-49BA-895D-9005DB6E378A}">
      <dsp:nvSpPr>
        <dsp:cNvPr id="0" name=""/>
        <dsp:cNvSpPr/>
      </dsp:nvSpPr>
      <dsp:spPr>
        <a:xfrm>
          <a:off x="393" y="21622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latin typeface="Gill Sans MT" panose="020B0502020104020203" pitchFamily="34" charset="77"/>
            </a:rPr>
            <a:t>Choose the appropriate model</a:t>
          </a:r>
        </a:p>
      </dsp:txBody>
      <dsp:txXfrm>
        <a:off x="393" y="2162276"/>
        <a:ext cx="3138750" cy="470812"/>
      </dsp:txXfrm>
    </dsp:sp>
    <dsp:sp modelId="{2C14BC14-78FE-4FBA-BCFB-A8EAB38947DC}">
      <dsp:nvSpPr>
        <dsp:cNvPr id="0" name=""/>
        <dsp:cNvSpPr/>
      </dsp:nvSpPr>
      <dsp:spPr>
        <a:xfrm>
          <a:off x="393" y="2681752"/>
          <a:ext cx="3138750" cy="710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Gill Sans MT" panose="020B0502020104020203" pitchFamily="34" charset="77"/>
            </a:rPr>
            <a:t>Nature of the problem </a:t>
          </a:r>
        </a:p>
        <a:p>
          <a:pPr marL="0" lvl="0" indent="0" algn="ctr" defTabSz="577850">
            <a:lnSpc>
              <a:spcPct val="100000"/>
            </a:lnSpc>
            <a:spcBef>
              <a:spcPct val="0"/>
            </a:spcBef>
            <a:spcAft>
              <a:spcPct val="35000"/>
            </a:spcAft>
            <a:buNone/>
          </a:pPr>
          <a:r>
            <a:rPr lang="en-US" sz="1300" kern="1200">
              <a:latin typeface="Gill Sans MT" panose="020B0502020104020203" pitchFamily="34" charset="77"/>
            </a:rPr>
            <a:t>Characteristics of the data. </a:t>
          </a:r>
        </a:p>
      </dsp:txBody>
      <dsp:txXfrm>
        <a:off x="393" y="2681752"/>
        <a:ext cx="3138750" cy="710497"/>
      </dsp:txXfrm>
    </dsp:sp>
    <dsp:sp modelId="{3DB10F56-7351-45F1-B0E6-B2933B55B918}">
      <dsp:nvSpPr>
        <dsp:cNvPr id="0" name=""/>
        <dsp:cNvSpPr/>
      </dsp:nvSpPr>
      <dsp:spPr>
        <a:xfrm>
          <a:off x="4708518" y="95908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78699-8615-4839-9F89-E4F98E315CF8}">
      <dsp:nvSpPr>
        <dsp:cNvPr id="0" name=""/>
        <dsp:cNvSpPr/>
      </dsp:nvSpPr>
      <dsp:spPr>
        <a:xfrm>
          <a:off x="3688425" y="21622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latin typeface="Gill Sans MT" panose="020B0502020104020203" pitchFamily="34" charset="77"/>
            </a:rPr>
            <a:t>Common models </a:t>
          </a:r>
        </a:p>
      </dsp:txBody>
      <dsp:txXfrm>
        <a:off x="3688425" y="2162276"/>
        <a:ext cx="3138750" cy="470812"/>
      </dsp:txXfrm>
    </dsp:sp>
    <dsp:sp modelId="{0A3F6A94-5908-4EA2-903A-AC6833767368}">
      <dsp:nvSpPr>
        <dsp:cNvPr id="0" name=""/>
        <dsp:cNvSpPr/>
      </dsp:nvSpPr>
      <dsp:spPr>
        <a:xfrm>
          <a:off x="3688425" y="2681752"/>
          <a:ext cx="3138750" cy="710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Gill Sans MT" panose="020B0502020104020203" pitchFamily="34" charset="77"/>
            </a:rPr>
            <a:t>logistic regression, decision trees, random forests, support vector machines, gradient boosting machines, and neural networks. </a:t>
          </a:r>
        </a:p>
      </dsp:txBody>
      <dsp:txXfrm>
        <a:off x="3688425" y="2681752"/>
        <a:ext cx="3138750" cy="710497"/>
      </dsp:txXfrm>
    </dsp:sp>
    <dsp:sp modelId="{0D550034-7D60-49C8-B561-89B87C24B9BF}">
      <dsp:nvSpPr>
        <dsp:cNvPr id="0" name=""/>
        <dsp:cNvSpPr/>
      </dsp:nvSpPr>
      <dsp:spPr>
        <a:xfrm>
          <a:off x="8396550" y="95908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06D6B-4ADC-4915-8CD2-590CB71DD539}">
      <dsp:nvSpPr>
        <dsp:cNvPr id="0" name=""/>
        <dsp:cNvSpPr/>
      </dsp:nvSpPr>
      <dsp:spPr>
        <a:xfrm>
          <a:off x="7376456" y="21622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dirty="0">
              <a:latin typeface="Gill Sans MT" panose="020B0502020104020203" pitchFamily="34" charset="77"/>
            </a:rPr>
            <a:t>Trade-offs</a:t>
          </a:r>
        </a:p>
      </dsp:txBody>
      <dsp:txXfrm>
        <a:off x="7376456" y="2162276"/>
        <a:ext cx="3138750" cy="470812"/>
      </dsp:txXfrm>
    </dsp:sp>
    <dsp:sp modelId="{06FEF1B8-543C-4BA7-B9A6-F8F09D15113B}">
      <dsp:nvSpPr>
        <dsp:cNvPr id="0" name=""/>
        <dsp:cNvSpPr/>
      </dsp:nvSpPr>
      <dsp:spPr>
        <a:xfrm>
          <a:off x="7376456" y="2681752"/>
          <a:ext cx="3138750" cy="710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latin typeface="Gill Sans MT" panose="020B0502020104020203" pitchFamily="34" charset="77"/>
            </a:rPr>
            <a:t> model complexity</a:t>
          </a:r>
        </a:p>
        <a:p>
          <a:pPr marL="0" lvl="0" indent="0" algn="ctr" defTabSz="577850">
            <a:lnSpc>
              <a:spcPct val="100000"/>
            </a:lnSpc>
            <a:spcBef>
              <a:spcPct val="0"/>
            </a:spcBef>
            <a:spcAft>
              <a:spcPct val="35000"/>
            </a:spcAft>
            <a:buNone/>
          </a:pPr>
          <a:r>
            <a:rPr lang="en-US" sz="1300" kern="1200" dirty="0">
              <a:latin typeface="Gill Sans MT" panose="020B0502020104020203" pitchFamily="34" charset="77"/>
            </a:rPr>
            <a:t>interpretability</a:t>
          </a:r>
        </a:p>
        <a:p>
          <a:pPr marL="0" lvl="0" indent="0" algn="ctr" defTabSz="577850">
            <a:lnSpc>
              <a:spcPct val="100000"/>
            </a:lnSpc>
            <a:spcBef>
              <a:spcPct val="0"/>
            </a:spcBef>
            <a:spcAft>
              <a:spcPct val="35000"/>
            </a:spcAft>
            <a:buNone/>
          </a:pPr>
          <a:r>
            <a:rPr lang="en-US" sz="1300" kern="1200" dirty="0">
              <a:latin typeface="Gill Sans MT" panose="020B0502020104020203" pitchFamily="34" charset="77"/>
            </a:rPr>
            <a:t>performance.</a:t>
          </a:r>
        </a:p>
      </dsp:txBody>
      <dsp:txXfrm>
        <a:off x="7376456" y="2681752"/>
        <a:ext cx="3138750" cy="7104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70C97-F76A-E74A-8145-05CAC378BBF5}">
      <dsp:nvSpPr>
        <dsp:cNvPr id="0" name=""/>
        <dsp:cNvSpPr/>
      </dsp:nvSpPr>
      <dsp:spPr>
        <a:xfrm>
          <a:off x="1283" y="410981"/>
          <a:ext cx="1501861" cy="150186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Gill Sans MT" panose="020B0502020104020203" pitchFamily="34" charset="77"/>
            </a:rPr>
            <a:t>Problem Definition</a:t>
          </a:r>
          <a:endParaRPr lang="en-IL" sz="1600" kern="1200">
            <a:latin typeface="Gill Sans MT" panose="020B0502020104020203" pitchFamily="34" charset="77"/>
          </a:endParaRPr>
        </a:p>
      </dsp:txBody>
      <dsp:txXfrm>
        <a:off x="221225" y="630923"/>
        <a:ext cx="1061977" cy="1061977"/>
      </dsp:txXfrm>
    </dsp:sp>
    <dsp:sp modelId="{99C1C503-F7FD-1F45-A2E4-E00998F320C6}">
      <dsp:nvSpPr>
        <dsp:cNvPr id="0" name=""/>
        <dsp:cNvSpPr/>
      </dsp:nvSpPr>
      <dsp:spPr>
        <a:xfrm rot="10800000">
          <a:off x="489388" y="2106771"/>
          <a:ext cx="525651" cy="411127"/>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9F86DD-34C6-1043-B22A-223CA6EDFA3A}">
      <dsp:nvSpPr>
        <dsp:cNvPr id="0" name=""/>
        <dsp:cNvSpPr/>
      </dsp:nvSpPr>
      <dsp:spPr>
        <a:xfrm>
          <a:off x="251343" y="2688554"/>
          <a:ext cx="1001741" cy="1001741"/>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Data Collection</a:t>
          </a:r>
          <a:endParaRPr lang="en-IL" sz="900" kern="1200">
            <a:latin typeface="Gill Sans MT" panose="020B0502020104020203" pitchFamily="34" charset="77"/>
          </a:endParaRPr>
        </a:p>
      </dsp:txBody>
      <dsp:txXfrm>
        <a:off x="398045" y="2835256"/>
        <a:ext cx="708337" cy="708337"/>
      </dsp:txXfrm>
    </dsp:sp>
    <dsp:sp modelId="{2B38FA43-DB44-D947-8B2A-2DE3D110AC08}">
      <dsp:nvSpPr>
        <dsp:cNvPr id="0" name=""/>
        <dsp:cNvSpPr/>
      </dsp:nvSpPr>
      <dsp:spPr>
        <a:xfrm rot="5400000">
          <a:off x="1627420" y="2983862"/>
          <a:ext cx="525651" cy="411127"/>
        </a:xfrm>
        <a:prstGeom prst="triangle">
          <a:avLst/>
        </a:prstGeom>
        <a:solidFill>
          <a:schemeClr val="accent5">
            <a:hueOff val="-844818"/>
            <a:satOff val="-2177"/>
            <a:lumOff val="-1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0AC075-E6BE-2E4F-B426-A9F451E4E26E}">
      <dsp:nvSpPr>
        <dsp:cNvPr id="0" name=""/>
        <dsp:cNvSpPr/>
      </dsp:nvSpPr>
      <dsp:spPr>
        <a:xfrm>
          <a:off x="2504136" y="2688554"/>
          <a:ext cx="1001741" cy="1001741"/>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Data Preprocessing</a:t>
          </a:r>
          <a:endParaRPr lang="en-IL" sz="900" kern="1200">
            <a:latin typeface="Gill Sans MT" panose="020B0502020104020203" pitchFamily="34" charset="77"/>
          </a:endParaRPr>
        </a:p>
      </dsp:txBody>
      <dsp:txXfrm>
        <a:off x="2650838" y="2835256"/>
        <a:ext cx="708337" cy="708337"/>
      </dsp:txXfrm>
    </dsp:sp>
    <dsp:sp modelId="{C98BB630-4C41-A24A-A59F-A3ACC4341B83}">
      <dsp:nvSpPr>
        <dsp:cNvPr id="0" name=""/>
        <dsp:cNvSpPr/>
      </dsp:nvSpPr>
      <dsp:spPr>
        <a:xfrm>
          <a:off x="2742181" y="1958469"/>
          <a:ext cx="525651" cy="411127"/>
        </a:xfrm>
        <a:prstGeom prst="triangle">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2FC62E-2031-6044-B87D-3D92E5916CF2}">
      <dsp:nvSpPr>
        <dsp:cNvPr id="0" name=""/>
        <dsp:cNvSpPr/>
      </dsp:nvSpPr>
      <dsp:spPr>
        <a:xfrm>
          <a:off x="2504136" y="661041"/>
          <a:ext cx="1001741" cy="1001741"/>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Exploratory Data Analysis</a:t>
          </a:r>
          <a:endParaRPr lang="en-IL" sz="900" kern="1200">
            <a:latin typeface="Gill Sans MT" panose="020B0502020104020203" pitchFamily="34" charset="77"/>
          </a:endParaRPr>
        </a:p>
      </dsp:txBody>
      <dsp:txXfrm>
        <a:off x="2650838" y="807743"/>
        <a:ext cx="708337" cy="708337"/>
      </dsp:txXfrm>
    </dsp:sp>
    <dsp:sp modelId="{9D2F9AD9-E248-3941-85FD-8C407ACB452B}">
      <dsp:nvSpPr>
        <dsp:cNvPr id="0" name=""/>
        <dsp:cNvSpPr/>
      </dsp:nvSpPr>
      <dsp:spPr>
        <a:xfrm rot="5400000">
          <a:off x="3880213" y="956348"/>
          <a:ext cx="525651" cy="411127"/>
        </a:xfrm>
        <a:prstGeom prst="triangle">
          <a:avLst/>
        </a:prstGeom>
        <a:solidFill>
          <a:schemeClr val="accent5">
            <a:hueOff val="-2534453"/>
            <a:satOff val="-6532"/>
            <a:lumOff val="-4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083F99-93A4-0444-A7D0-10FBA9BC6DC0}">
      <dsp:nvSpPr>
        <dsp:cNvPr id="0" name=""/>
        <dsp:cNvSpPr/>
      </dsp:nvSpPr>
      <dsp:spPr>
        <a:xfrm>
          <a:off x="4756929" y="661041"/>
          <a:ext cx="1001741" cy="1001741"/>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Gill Sans MT" panose="020B0502020104020203" pitchFamily="34" charset="77"/>
            </a:rPr>
            <a:t>Feature Selection</a:t>
          </a:r>
          <a:endParaRPr lang="en-IL" sz="900" kern="1200" dirty="0">
            <a:latin typeface="Gill Sans MT" panose="020B0502020104020203" pitchFamily="34" charset="77"/>
          </a:endParaRPr>
        </a:p>
      </dsp:txBody>
      <dsp:txXfrm>
        <a:off x="4903631" y="807743"/>
        <a:ext cx="708337" cy="708337"/>
      </dsp:txXfrm>
    </dsp:sp>
    <dsp:sp modelId="{38B4D383-AE2F-EC4E-BCB4-47FEA28B4DFD}">
      <dsp:nvSpPr>
        <dsp:cNvPr id="0" name=""/>
        <dsp:cNvSpPr/>
      </dsp:nvSpPr>
      <dsp:spPr>
        <a:xfrm rot="10800000">
          <a:off x="4994974" y="1981741"/>
          <a:ext cx="525651" cy="411127"/>
        </a:xfrm>
        <a:prstGeom prst="triangle">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E866B16-AF37-424C-8A97-DE850B02B15B}">
      <dsp:nvSpPr>
        <dsp:cNvPr id="0" name=""/>
        <dsp:cNvSpPr/>
      </dsp:nvSpPr>
      <dsp:spPr>
        <a:xfrm>
          <a:off x="4756929" y="2688554"/>
          <a:ext cx="1001741" cy="1001741"/>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Model Selection</a:t>
          </a:r>
          <a:endParaRPr lang="en-IL" sz="900" kern="1200">
            <a:latin typeface="Gill Sans MT" panose="020B0502020104020203" pitchFamily="34" charset="77"/>
          </a:endParaRPr>
        </a:p>
      </dsp:txBody>
      <dsp:txXfrm>
        <a:off x="4903631" y="2835256"/>
        <a:ext cx="708337" cy="708337"/>
      </dsp:txXfrm>
    </dsp:sp>
    <dsp:sp modelId="{79CB180F-87CD-3547-AEF0-F69545E5D280}">
      <dsp:nvSpPr>
        <dsp:cNvPr id="0" name=""/>
        <dsp:cNvSpPr/>
      </dsp:nvSpPr>
      <dsp:spPr>
        <a:xfrm rot="5400000">
          <a:off x="6133006" y="2983862"/>
          <a:ext cx="525651" cy="411127"/>
        </a:xfrm>
        <a:prstGeom prst="triangle">
          <a:avLst/>
        </a:prstGeom>
        <a:solidFill>
          <a:schemeClr val="accent5">
            <a:hueOff val="-4224089"/>
            <a:satOff val="-10887"/>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FEF340-A7CF-4A46-840C-DBE6D681C66C}">
      <dsp:nvSpPr>
        <dsp:cNvPr id="0" name=""/>
        <dsp:cNvSpPr/>
      </dsp:nvSpPr>
      <dsp:spPr>
        <a:xfrm>
          <a:off x="7009721" y="2688554"/>
          <a:ext cx="1001741" cy="1001741"/>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Model Training</a:t>
          </a:r>
          <a:endParaRPr lang="en-IL" sz="900" kern="1200">
            <a:latin typeface="Gill Sans MT" panose="020B0502020104020203" pitchFamily="34" charset="77"/>
          </a:endParaRPr>
        </a:p>
      </dsp:txBody>
      <dsp:txXfrm>
        <a:off x="7156423" y="2835256"/>
        <a:ext cx="708337" cy="708337"/>
      </dsp:txXfrm>
    </dsp:sp>
    <dsp:sp modelId="{A3FA419C-060F-3145-9BCE-3B44792260B0}">
      <dsp:nvSpPr>
        <dsp:cNvPr id="0" name=""/>
        <dsp:cNvSpPr/>
      </dsp:nvSpPr>
      <dsp:spPr>
        <a:xfrm>
          <a:off x="7247766" y="1958469"/>
          <a:ext cx="525651" cy="411127"/>
        </a:xfrm>
        <a:prstGeom prst="triangle">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038E3E-032D-424C-A3B2-747DA7A3EA41}">
      <dsp:nvSpPr>
        <dsp:cNvPr id="0" name=""/>
        <dsp:cNvSpPr/>
      </dsp:nvSpPr>
      <dsp:spPr>
        <a:xfrm>
          <a:off x="7009721" y="661041"/>
          <a:ext cx="1001741" cy="1001741"/>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Model Evaluation</a:t>
          </a:r>
          <a:endParaRPr lang="en-IL" sz="900" kern="1200">
            <a:latin typeface="Gill Sans MT" panose="020B0502020104020203" pitchFamily="34" charset="77"/>
          </a:endParaRPr>
        </a:p>
      </dsp:txBody>
      <dsp:txXfrm>
        <a:off x="7156423" y="807743"/>
        <a:ext cx="708337" cy="708337"/>
      </dsp:txXfrm>
    </dsp:sp>
    <dsp:sp modelId="{BD8E2E61-FB08-594B-A93B-1E37C10C3422}">
      <dsp:nvSpPr>
        <dsp:cNvPr id="0" name=""/>
        <dsp:cNvSpPr/>
      </dsp:nvSpPr>
      <dsp:spPr>
        <a:xfrm rot="5400000">
          <a:off x="8385798" y="956348"/>
          <a:ext cx="525651" cy="411127"/>
        </a:xfrm>
        <a:prstGeom prst="triangle">
          <a:avLst/>
        </a:prstGeom>
        <a:solidFill>
          <a:schemeClr val="accent5">
            <a:hueOff val="-5913725"/>
            <a:satOff val="-15242"/>
            <a:lumOff val="-1029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F8AB7E-104D-224C-A101-507528181ECD}">
      <dsp:nvSpPr>
        <dsp:cNvPr id="0" name=""/>
        <dsp:cNvSpPr/>
      </dsp:nvSpPr>
      <dsp:spPr>
        <a:xfrm>
          <a:off x="9262514" y="661041"/>
          <a:ext cx="1001741" cy="1001741"/>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Gill Sans MT" panose="020B0502020104020203" pitchFamily="34" charset="77"/>
            </a:rPr>
            <a:t>Interpretation and Validation</a:t>
          </a:r>
          <a:endParaRPr lang="en-IL" sz="900" kern="1200">
            <a:latin typeface="Gill Sans MT" panose="020B0502020104020203" pitchFamily="34" charset="77"/>
          </a:endParaRPr>
        </a:p>
      </dsp:txBody>
      <dsp:txXfrm>
        <a:off x="9409216" y="807743"/>
        <a:ext cx="708337" cy="708337"/>
      </dsp:txXfrm>
    </dsp:sp>
    <dsp:sp modelId="{BA3AE40E-B8B1-CF4D-812A-130721B6CC99}">
      <dsp:nvSpPr>
        <dsp:cNvPr id="0" name=""/>
        <dsp:cNvSpPr/>
      </dsp:nvSpPr>
      <dsp:spPr>
        <a:xfrm rot="10800000">
          <a:off x="9500559" y="1856711"/>
          <a:ext cx="525651" cy="411127"/>
        </a:xfrm>
        <a:prstGeom prst="triangle">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7D710A-FB05-824E-8437-4352EEB97376}">
      <dsp:nvSpPr>
        <dsp:cNvPr id="0" name=""/>
        <dsp:cNvSpPr/>
      </dsp:nvSpPr>
      <dsp:spPr>
        <a:xfrm>
          <a:off x="9012454" y="2438494"/>
          <a:ext cx="1501861" cy="150186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Gill Sans MT" panose="020B0502020104020203" pitchFamily="34" charset="77"/>
            </a:rPr>
            <a:t>Deployment and Monitoring</a:t>
          </a:r>
          <a:endParaRPr lang="en-IL" sz="1600" kern="1200" dirty="0">
            <a:latin typeface="Gill Sans MT" panose="020B0502020104020203" pitchFamily="34" charset="77"/>
          </a:endParaRPr>
        </a:p>
      </dsp:txBody>
      <dsp:txXfrm>
        <a:off x="9232396" y="2658436"/>
        <a:ext cx="1061977" cy="10619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2E9C2-53FA-0344-BEEE-FAE45CE8E7C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109366"/>
        <a:ext cx="524792" cy="524792"/>
      </dsp:txXfrm>
    </dsp:sp>
    <dsp:sp modelId="{65277A2D-C8FB-5241-8C09-8E6F224B1DF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7F3E38D5-EC66-2F4F-9514-E7C4CE8581F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453881"/>
        <a:ext cx="524792" cy="524792"/>
      </dsp:txXfrm>
    </dsp:sp>
    <dsp:sp modelId="{AF28DFA6-191E-7D4F-903B-11021284C18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9C34623-9894-0245-9D11-6AC3A4F26B56}">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777320" y="1355835"/>
        <a:ext cx="524792" cy="524792"/>
      </dsp:txXfrm>
    </dsp:sp>
    <dsp:sp modelId="{33A674CD-93F9-124A-8C11-63D35044B706}">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FF9323F4-3F6C-D942-84C6-1577A72D894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2470710"/>
        <a:ext cx="524792" cy="524792"/>
      </dsp:txXfrm>
    </dsp:sp>
    <dsp:sp modelId="{3CC01362-6EC4-C748-BA6D-A4DE5035FB7E}">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BCCD6CCF-E323-6A49-A44E-B57CFF52600E}">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3372663"/>
        <a:ext cx="524792" cy="524792"/>
      </dsp:txXfrm>
    </dsp:sp>
    <dsp:sp modelId="{9294351F-0469-B948-95D1-A697904845B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E116C2F-D33F-BC4C-822F-D79FE4BBE32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2061703" y="3717178"/>
        <a:ext cx="524792" cy="524792"/>
      </dsp:txXfrm>
    </dsp:sp>
    <dsp:sp modelId="{906BF31C-9E3E-AF47-8E22-DAF590F6BD39}">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96067272-5DAD-D145-BC43-32488C046E1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3372663"/>
        <a:ext cx="524792" cy="524792"/>
      </dsp:txXfrm>
    </dsp:sp>
    <dsp:sp modelId="{B2DF868C-D5F8-E34C-8043-6458BCC87D40}">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9BEDE616-6423-9947-94E5-B5B492FCDD0B}">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46087" y="2470710"/>
        <a:ext cx="524792" cy="524792"/>
      </dsp:txXfrm>
    </dsp:sp>
    <dsp:sp modelId="{D89257BD-FC75-2546-A3E8-E118BCA8955F}">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E109454D-7708-664D-A8DF-93369CEF995D}">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1355835"/>
        <a:ext cx="524792" cy="524792"/>
      </dsp:txXfrm>
    </dsp:sp>
    <dsp:sp modelId="{AD8627B1-D137-F349-81FB-1FCE8BDA9A0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2B2ADC3E-8D14-0645-9B56-F4E304D114B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453881"/>
        <a:ext cx="524792" cy="524792"/>
      </dsp:txXfrm>
    </dsp:sp>
    <dsp:sp modelId="{0672DA65-9722-E64A-8AAD-08FCEC096B1B}">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E38D5-EC66-2F4F-9514-E7C4CE8581F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2061703" y="109366"/>
        <a:ext cx="524792" cy="524792"/>
      </dsp:txXfrm>
    </dsp:sp>
    <dsp:sp modelId="{AF28DFA6-191E-7D4F-903B-11021284C18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2751620" y="457992"/>
        <a:ext cx="138274" cy="150289"/>
      </dsp:txXfrm>
    </dsp:sp>
    <dsp:sp modelId="{19C34623-9894-0245-9D11-6AC3A4F26B56}">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122013" y="453881"/>
        <a:ext cx="524792" cy="524792"/>
      </dsp:txXfrm>
    </dsp:sp>
    <dsp:sp modelId="{33A674CD-93F9-124A-8C11-63D35044B706}">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3622223" y="1063615"/>
        <a:ext cx="138274" cy="150289"/>
      </dsp:txXfrm>
    </dsp:sp>
    <dsp:sp modelId="{FF9323F4-3F6C-D942-84C6-1577A72D894E}">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777320" y="1355835"/>
        <a:ext cx="524792" cy="524792"/>
      </dsp:txXfrm>
    </dsp:sp>
    <dsp:sp modelId="{3CC01362-6EC4-C748-BA6D-A4DE5035FB7E}">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3970579" y="2065303"/>
        <a:ext cx="138274" cy="150289"/>
      </dsp:txXfrm>
    </dsp:sp>
    <dsp:sp modelId="{BCCD6CCF-E323-6A49-A44E-B57CFF52600E}">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777320" y="2470710"/>
        <a:ext cx="524792" cy="524792"/>
      </dsp:txXfrm>
    </dsp:sp>
    <dsp:sp modelId="{9294351F-0469-B948-95D1-A697904845B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rot="10800000">
        <a:off x="3663627" y="3080444"/>
        <a:ext cx="138274" cy="150289"/>
      </dsp:txXfrm>
    </dsp:sp>
    <dsp:sp modelId="{1E116C2F-D33F-BC4C-822F-D79FE4BBE328}">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122013" y="3372663"/>
        <a:ext cx="524792" cy="524792"/>
      </dsp:txXfrm>
    </dsp:sp>
    <dsp:sp modelId="{906BF31C-9E3E-AF47-8E22-DAF590F6BD39}">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rot="10800000">
        <a:off x="2818614" y="3721288"/>
        <a:ext cx="138274" cy="150289"/>
      </dsp:txXfrm>
    </dsp:sp>
    <dsp:sp modelId="{96067272-5DAD-D145-BC43-32488C046E1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2061703" y="3717178"/>
        <a:ext cx="524792" cy="524792"/>
      </dsp:txXfrm>
    </dsp:sp>
    <dsp:sp modelId="{B2DF868C-D5F8-E34C-8043-6458BCC87D40}">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rot="10800000">
        <a:off x="1758305" y="3743056"/>
        <a:ext cx="138274" cy="150289"/>
      </dsp:txXfrm>
    </dsp:sp>
    <dsp:sp modelId="{9BEDE616-6423-9947-94E5-B5B492FCDD0B}">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1001394" y="3372663"/>
        <a:ext cx="524792" cy="524792"/>
      </dsp:txXfrm>
    </dsp:sp>
    <dsp:sp modelId="{D89257BD-FC75-2546-A3E8-E118BCA8955F}">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rot="10800000">
        <a:off x="887701" y="3137432"/>
        <a:ext cx="138274" cy="150289"/>
      </dsp:txXfrm>
    </dsp:sp>
    <dsp:sp modelId="{E109454D-7708-664D-A8DF-93369CEF995D}">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46087" y="2470710"/>
        <a:ext cx="524792" cy="524792"/>
      </dsp:txXfrm>
    </dsp:sp>
    <dsp:sp modelId="{AD8627B1-D137-F349-81FB-1FCE8BDA9A0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539346" y="2135744"/>
        <a:ext cx="138274" cy="150289"/>
      </dsp:txXfrm>
    </dsp:sp>
    <dsp:sp modelId="{2B2ADC3E-8D14-0645-9B56-F4E304D114B8}">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46087" y="1355835"/>
        <a:ext cx="524792" cy="524792"/>
      </dsp:txXfrm>
    </dsp:sp>
    <dsp:sp modelId="{0672DA65-9722-E64A-8AAD-08FCEC096B1B}">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846297" y="1120603"/>
        <a:ext cx="138274" cy="150289"/>
      </dsp:txXfrm>
    </dsp:sp>
    <dsp:sp modelId="{67E2E9C2-53FA-0344-BEEE-FAE45CE8E7C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1001394" y="453881"/>
        <a:ext cx="524792" cy="524792"/>
      </dsp:txXfrm>
    </dsp:sp>
    <dsp:sp modelId="{65277A2D-C8FB-5241-8C09-8E6F224B1DF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Gill Sans MT" panose="020B0502020104020203" pitchFamily="34" charset="77"/>
          </a:endParaRPr>
        </a:p>
      </dsp:txBody>
      <dsp:txXfrm>
        <a:off x="1691311" y="479759"/>
        <a:ext cx="138274" cy="15028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665F3-A25F-8D4E-B592-634A69E01087}">
      <dsp:nvSpPr>
        <dsp:cNvPr id="0" name=""/>
        <dsp:cNvSpPr/>
      </dsp:nvSpPr>
      <dsp:spPr>
        <a:xfrm>
          <a:off x="666214" y="1805"/>
          <a:ext cx="4044789" cy="3235831"/>
        </a:xfrm>
        <a:prstGeom prst="rect">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rcRect/>
          <a:stretch>
            <a:fillRect t="-18000" b="-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13099-FB7D-C447-A382-51958748C944}">
      <dsp:nvSpPr>
        <dsp:cNvPr id="0" name=""/>
        <dsp:cNvSpPr/>
      </dsp:nvSpPr>
      <dsp:spPr>
        <a:xfrm>
          <a:off x="1030245" y="2914054"/>
          <a:ext cx="3599862" cy="1132541"/>
        </a:xfrm>
        <a:prstGeom prst="wedgeRectCallout">
          <a:avLst>
            <a:gd name="adj1" fmla="val 20250"/>
            <a:gd name="adj2" fmla="val -607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L" sz="4300" kern="1200">
              <a:latin typeface="Gill Sans MT" panose="020B0502020104020203" pitchFamily="34" charset="77"/>
            </a:rPr>
            <a:t>Discrimination</a:t>
          </a:r>
        </a:p>
      </dsp:txBody>
      <dsp:txXfrm>
        <a:off x="1030245" y="2914054"/>
        <a:ext cx="3599862" cy="1132541"/>
      </dsp:txXfrm>
    </dsp:sp>
    <dsp:sp modelId="{9870812E-43F0-6943-93DA-23831691005B}">
      <dsp:nvSpPr>
        <dsp:cNvPr id="0" name=""/>
        <dsp:cNvSpPr/>
      </dsp:nvSpPr>
      <dsp:spPr>
        <a:xfrm>
          <a:off x="5115482" y="1805"/>
          <a:ext cx="4044789" cy="3235831"/>
        </a:xfrm>
        <a:prstGeom prst="rect">
          <a:avLst/>
        </a:prstGeom>
        <a:blipFill dpi="0" rotWithShape="1">
          <a:blip xmlns:r="http://schemas.openxmlformats.org/officeDocument/2006/relationships" r:embed="rId2">
            <a:duotone>
              <a:schemeClr val="accent5">
                <a:hueOff val="-6685025"/>
                <a:satOff val="-25325"/>
                <a:lumOff val="8413"/>
                <a:alphaOff val="0"/>
                <a:shade val="20000"/>
                <a:satMod val="200000"/>
              </a:schemeClr>
              <a:schemeClr val="accent5">
                <a:hueOff val="-6685025"/>
                <a:satOff val="-25325"/>
                <a:lumOff val="8413"/>
                <a:alphaOff val="0"/>
                <a:tint val="12000"/>
                <a:satMod val="190000"/>
              </a:schemeClr>
            </a:duotone>
          </a:blip>
          <a:srcRect/>
          <a:stretch>
            <a:fillRect l="-276" t="-11102" r="176" b="-2503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48D223-3D20-BC48-9652-F996FBDD6B6F}">
      <dsp:nvSpPr>
        <dsp:cNvPr id="0" name=""/>
        <dsp:cNvSpPr/>
      </dsp:nvSpPr>
      <dsp:spPr>
        <a:xfrm>
          <a:off x="5479514" y="2914054"/>
          <a:ext cx="3599862" cy="1132541"/>
        </a:xfrm>
        <a:prstGeom prst="wedgeRectCallout">
          <a:avLst>
            <a:gd name="adj1" fmla="val 20250"/>
            <a:gd name="adj2" fmla="val -607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L" sz="4300" kern="1200">
              <a:latin typeface="Gill Sans MT" panose="020B0502020104020203" pitchFamily="34" charset="77"/>
            </a:rPr>
            <a:t>Calibration</a:t>
          </a:r>
        </a:p>
      </dsp:txBody>
      <dsp:txXfrm>
        <a:off x="5479514" y="2914054"/>
        <a:ext cx="3599862" cy="113254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34623-9894-0245-9D11-6AC3A4F26B5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2061703" y="109366"/>
        <a:ext cx="524792" cy="524792"/>
      </dsp:txXfrm>
    </dsp:sp>
    <dsp:sp modelId="{33A674CD-93F9-124A-8C11-63D35044B706}">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FF9323F4-3F6C-D942-84C6-1577A72D894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122013" y="453881"/>
        <a:ext cx="524792" cy="524792"/>
      </dsp:txXfrm>
    </dsp:sp>
    <dsp:sp modelId="{3CC01362-6EC4-C748-BA6D-A4DE5035FB7E}">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BCCD6CCF-E323-6A49-A44E-B57CFF52600E}">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777320" y="1355835"/>
        <a:ext cx="524792" cy="524792"/>
      </dsp:txXfrm>
    </dsp:sp>
    <dsp:sp modelId="{9294351F-0469-B948-95D1-A697904845B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1E116C2F-D33F-BC4C-822F-D79FE4BBE32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2470710"/>
        <a:ext cx="524792" cy="524792"/>
      </dsp:txXfrm>
    </dsp:sp>
    <dsp:sp modelId="{906BF31C-9E3E-AF47-8E22-DAF590F6BD39}">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6067272-5DAD-D145-BC43-32488C046E18}">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122013" y="3372663"/>
        <a:ext cx="524792" cy="524792"/>
      </dsp:txXfrm>
    </dsp:sp>
    <dsp:sp modelId="{B2DF868C-D5F8-E34C-8043-6458BCC87D40}">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9BEDE616-6423-9947-94E5-B5B492FCDD0B}">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2061703" y="3717178"/>
        <a:ext cx="524792" cy="524792"/>
      </dsp:txXfrm>
    </dsp:sp>
    <dsp:sp modelId="{D89257BD-FC75-2546-A3E8-E118BCA8955F}">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E109454D-7708-664D-A8DF-93369CEF995D}">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1001394" y="3372663"/>
        <a:ext cx="524792" cy="524792"/>
      </dsp:txXfrm>
    </dsp:sp>
    <dsp:sp modelId="{AD8627B1-D137-F349-81FB-1FCE8BDA9A0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2B2ADC3E-8D14-0645-9B56-F4E304D114B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46087" y="2470710"/>
        <a:ext cx="524792" cy="524792"/>
      </dsp:txXfrm>
    </dsp:sp>
    <dsp:sp modelId="{0672DA65-9722-E64A-8AAD-08FCEC096B1B}">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67E2E9C2-53FA-0344-BEEE-FAE45CE8E7C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1355835"/>
        <a:ext cx="524792" cy="524792"/>
      </dsp:txXfrm>
    </dsp:sp>
    <dsp:sp modelId="{65277A2D-C8FB-5241-8C09-8E6F224B1DF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7F3E38D5-EC66-2F4F-9514-E7C4CE8581F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1001394" y="453881"/>
        <a:ext cx="524792" cy="524792"/>
      </dsp:txXfrm>
    </dsp:sp>
    <dsp:sp modelId="{AF28DFA6-191E-7D4F-903B-11021284C18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34623-9894-0245-9D11-6AC3A4F26B5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2061703" y="109366"/>
        <a:ext cx="524792" cy="524792"/>
      </dsp:txXfrm>
    </dsp:sp>
    <dsp:sp modelId="{33A674CD-93F9-124A-8C11-63D35044B706}">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FF9323F4-3F6C-D942-84C6-1577A72D894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122013" y="453881"/>
        <a:ext cx="524792" cy="524792"/>
      </dsp:txXfrm>
    </dsp:sp>
    <dsp:sp modelId="{3CC01362-6EC4-C748-BA6D-A4DE5035FB7E}">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BCCD6CCF-E323-6A49-A44E-B57CFF52600E}">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777320" y="1355835"/>
        <a:ext cx="524792" cy="524792"/>
      </dsp:txXfrm>
    </dsp:sp>
    <dsp:sp modelId="{9294351F-0469-B948-95D1-A697904845B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1E116C2F-D33F-BC4C-822F-D79FE4BBE32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2470710"/>
        <a:ext cx="524792" cy="524792"/>
      </dsp:txXfrm>
    </dsp:sp>
    <dsp:sp modelId="{906BF31C-9E3E-AF47-8E22-DAF590F6BD39}">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6067272-5DAD-D145-BC43-32488C046E18}">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122013" y="3372663"/>
        <a:ext cx="524792" cy="524792"/>
      </dsp:txXfrm>
    </dsp:sp>
    <dsp:sp modelId="{B2DF868C-D5F8-E34C-8043-6458BCC87D40}">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9BEDE616-6423-9947-94E5-B5B492FCDD0B}">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2061703" y="3717178"/>
        <a:ext cx="524792" cy="524792"/>
      </dsp:txXfrm>
    </dsp:sp>
    <dsp:sp modelId="{D89257BD-FC75-2546-A3E8-E118BCA8955F}">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E109454D-7708-664D-A8DF-93369CEF995D}">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1001394" y="3372663"/>
        <a:ext cx="524792" cy="524792"/>
      </dsp:txXfrm>
    </dsp:sp>
    <dsp:sp modelId="{AD8627B1-D137-F349-81FB-1FCE8BDA9A0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2B2ADC3E-8D14-0645-9B56-F4E304D114B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46087" y="2470710"/>
        <a:ext cx="524792" cy="524792"/>
      </dsp:txXfrm>
    </dsp:sp>
    <dsp:sp modelId="{0672DA65-9722-E64A-8AAD-08FCEC096B1B}">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67E2E9C2-53FA-0344-BEEE-FAE45CE8E7C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1355835"/>
        <a:ext cx="524792" cy="524792"/>
      </dsp:txXfrm>
    </dsp:sp>
    <dsp:sp modelId="{65277A2D-C8FB-5241-8C09-8E6F224B1DF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7F3E38D5-EC66-2F4F-9514-E7C4CE8581F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1001394" y="453881"/>
        <a:ext cx="524792" cy="524792"/>
      </dsp:txXfrm>
    </dsp:sp>
    <dsp:sp modelId="{AF28DFA6-191E-7D4F-903B-11021284C18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34623-9894-0245-9D11-6AC3A4F26B56}">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2061703" y="109366"/>
        <a:ext cx="524792" cy="524792"/>
      </dsp:txXfrm>
    </dsp:sp>
    <dsp:sp modelId="{33A674CD-93F9-124A-8C11-63D35044B706}">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FF9323F4-3F6C-D942-84C6-1577A72D894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122013" y="453881"/>
        <a:ext cx="524792" cy="524792"/>
      </dsp:txXfrm>
    </dsp:sp>
    <dsp:sp modelId="{3CC01362-6EC4-C748-BA6D-A4DE5035FB7E}">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BCCD6CCF-E323-6A49-A44E-B57CFF52600E}">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777320" y="1355835"/>
        <a:ext cx="524792" cy="524792"/>
      </dsp:txXfrm>
    </dsp:sp>
    <dsp:sp modelId="{9294351F-0469-B948-95D1-A697904845B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1E116C2F-D33F-BC4C-822F-D79FE4BBE32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2470710"/>
        <a:ext cx="524792" cy="524792"/>
      </dsp:txXfrm>
    </dsp:sp>
    <dsp:sp modelId="{906BF31C-9E3E-AF47-8E22-DAF590F6BD39}">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6067272-5DAD-D145-BC43-32488C046E18}">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122013" y="3372663"/>
        <a:ext cx="524792" cy="524792"/>
      </dsp:txXfrm>
    </dsp:sp>
    <dsp:sp modelId="{B2DF868C-D5F8-E34C-8043-6458BCC87D40}">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9BEDE616-6423-9947-94E5-B5B492FCDD0B}">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2061703" y="3717178"/>
        <a:ext cx="524792" cy="524792"/>
      </dsp:txXfrm>
    </dsp:sp>
    <dsp:sp modelId="{D89257BD-FC75-2546-A3E8-E118BCA8955F}">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E109454D-7708-664D-A8DF-93369CEF995D}">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1001394" y="3372663"/>
        <a:ext cx="524792" cy="524792"/>
      </dsp:txXfrm>
    </dsp:sp>
    <dsp:sp modelId="{AD8627B1-D137-F349-81FB-1FCE8BDA9A0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2B2ADC3E-8D14-0645-9B56-F4E304D114B8}">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46087" y="2470710"/>
        <a:ext cx="524792" cy="524792"/>
      </dsp:txXfrm>
    </dsp:sp>
    <dsp:sp modelId="{0672DA65-9722-E64A-8AAD-08FCEC096B1B}">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67E2E9C2-53FA-0344-BEEE-FAE45CE8E7C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1355835"/>
        <a:ext cx="524792" cy="524792"/>
      </dsp:txXfrm>
    </dsp:sp>
    <dsp:sp modelId="{65277A2D-C8FB-5241-8C09-8E6F224B1DF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7F3E38D5-EC66-2F4F-9514-E7C4CE8581F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1001394" y="453881"/>
        <a:ext cx="524792" cy="524792"/>
      </dsp:txXfrm>
    </dsp:sp>
    <dsp:sp modelId="{AF28DFA6-191E-7D4F-903B-11021284C18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1AC4B-0E0B-4CB5-85E9-503672506E8A}">
      <dsp:nvSpPr>
        <dsp:cNvPr id="0" name=""/>
        <dsp:cNvSpPr/>
      </dsp:nvSpPr>
      <dsp:spPr>
        <a:xfrm>
          <a:off x="1747800" y="608594"/>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FA0ED-9A8B-435D-BEC4-E3D3AAC963B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Interpret the trained models</a:t>
          </a:r>
        </a:p>
      </dsp:txBody>
      <dsp:txXfrm>
        <a:off x="559800" y="3022743"/>
        <a:ext cx="4320000" cy="720000"/>
      </dsp:txXfrm>
    </dsp:sp>
    <dsp:sp modelId="{34C60396-5D49-4395-A994-4FCC4F944AA0}">
      <dsp:nvSpPr>
        <dsp:cNvPr id="0" name=""/>
        <dsp:cNvSpPr/>
      </dsp:nvSpPr>
      <dsp:spPr>
        <a:xfrm>
          <a:off x="6823800" y="608594"/>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9DDCA-DF56-4A7F-8143-2592C47C510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Validate the findings against existing knowledge</a:t>
          </a:r>
        </a:p>
      </dsp:txBody>
      <dsp:txXfrm>
        <a:off x="5635800" y="3022743"/>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23F4-3F6C-D942-84C6-1577A72D894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109366"/>
        <a:ext cx="524792" cy="524792"/>
      </dsp:txXfrm>
    </dsp:sp>
    <dsp:sp modelId="{3CC01362-6EC4-C748-BA6D-A4DE5035FB7E}">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BCCD6CCF-E323-6A49-A44E-B57CFF52600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453881"/>
        <a:ext cx="524792" cy="524792"/>
      </dsp:txXfrm>
    </dsp:sp>
    <dsp:sp modelId="{9294351F-0469-B948-95D1-A697904845B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E116C2F-D33F-BC4C-822F-D79FE4BBE32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1355835"/>
        <a:ext cx="524792" cy="524792"/>
      </dsp:txXfrm>
    </dsp:sp>
    <dsp:sp modelId="{906BF31C-9E3E-AF47-8E22-DAF590F6BD39}">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6067272-5DAD-D145-BC43-32488C046E1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2470710"/>
        <a:ext cx="524792" cy="524792"/>
      </dsp:txXfrm>
    </dsp:sp>
    <dsp:sp modelId="{B2DF868C-D5F8-E34C-8043-6458BCC87D40}">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BEDE616-6423-9947-94E5-B5B492FCDD0B}">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3372663"/>
        <a:ext cx="524792" cy="524792"/>
      </dsp:txXfrm>
    </dsp:sp>
    <dsp:sp modelId="{D89257BD-FC75-2546-A3E8-E118BCA8955F}">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E109454D-7708-664D-A8DF-93369CEF995D}">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3717178"/>
        <a:ext cx="524792" cy="524792"/>
      </dsp:txXfrm>
    </dsp:sp>
    <dsp:sp modelId="{AD8627B1-D137-F349-81FB-1FCE8BDA9A0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2B2ADC3E-8D14-0645-9B56-F4E304D114B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3372663"/>
        <a:ext cx="524792" cy="524792"/>
      </dsp:txXfrm>
    </dsp:sp>
    <dsp:sp modelId="{0672DA65-9722-E64A-8AAD-08FCEC096B1B}">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67E2E9C2-53FA-0344-BEEE-FAE45CE8E7C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2470710"/>
        <a:ext cx="524792" cy="524792"/>
      </dsp:txXfrm>
    </dsp:sp>
    <dsp:sp modelId="{65277A2D-C8FB-5241-8C09-8E6F224B1DF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7F3E38D5-EC66-2F4F-9514-E7C4CE8581F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1355835"/>
        <a:ext cx="524792" cy="524792"/>
      </dsp:txXfrm>
    </dsp:sp>
    <dsp:sp modelId="{AF28DFA6-191E-7D4F-903B-11021284C18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9C34623-9894-0245-9D11-6AC3A4F26B5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1001394" y="453881"/>
        <a:ext cx="524792" cy="524792"/>
      </dsp:txXfrm>
    </dsp:sp>
    <dsp:sp modelId="{33A674CD-93F9-124A-8C11-63D35044B706}">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23F4-3F6C-D942-84C6-1577A72D894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109366"/>
        <a:ext cx="524792" cy="524792"/>
      </dsp:txXfrm>
    </dsp:sp>
    <dsp:sp modelId="{3CC01362-6EC4-C748-BA6D-A4DE5035FB7E}">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BCCD6CCF-E323-6A49-A44E-B57CFF52600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453881"/>
        <a:ext cx="524792" cy="524792"/>
      </dsp:txXfrm>
    </dsp:sp>
    <dsp:sp modelId="{9294351F-0469-B948-95D1-A697904845B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E116C2F-D33F-BC4C-822F-D79FE4BBE32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1355835"/>
        <a:ext cx="524792" cy="524792"/>
      </dsp:txXfrm>
    </dsp:sp>
    <dsp:sp modelId="{906BF31C-9E3E-AF47-8E22-DAF590F6BD39}">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6067272-5DAD-D145-BC43-32488C046E1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2470710"/>
        <a:ext cx="524792" cy="524792"/>
      </dsp:txXfrm>
    </dsp:sp>
    <dsp:sp modelId="{B2DF868C-D5F8-E34C-8043-6458BCC87D40}">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BEDE616-6423-9947-94E5-B5B492FCDD0B}">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3372663"/>
        <a:ext cx="524792" cy="524792"/>
      </dsp:txXfrm>
    </dsp:sp>
    <dsp:sp modelId="{D89257BD-FC75-2546-A3E8-E118BCA8955F}">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E109454D-7708-664D-A8DF-93369CEF995D}">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3717178"/>
        <a:ext cx="524792" cy="524792"/>
      </dsp:txXfrm>
    </dsp:sp>
    <dsp:sp modelId="{AD8627B1-D137-F349-81FB-1FCE8BDA9A0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2B2ADC3E-8D14-0645-9B56-F4E304D114B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3372663"/>
        <a:ext cx="524792" cy="524792"/>
      </dsp:txXfrm>
    </dsp:sp>
    <dsp:sp modelId="{0672DA65-9722-E64A-8AAD-08FCEC096B1B}">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67E2E9C2-53FA-0344-BEEE-FAE45CE8E7C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2470710"/>
        <a:ext cx="524792" cy="524792"/>
      </dsp:txXfrm>
    </dsp:sp>
    <dsp:sp modelId="{65277A2D-C8FB-5241-8C09-8E6F224B1DF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7F3E38D5-EC66-2F4F-9514-E7C4CE8581F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1355835"/>
        <a:ext cx="524792" cy="524792"/>
      </dsp:txXfrm>
    </dsp:sp>
    <dsp:sp modelId="{AF28DFA6-191E-7D4F-903B-11021284C18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9C34623-9894-0245-9D11-6AC3A4F26B5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1001394" y="453881"/>
        <a:ext cx="524792" cy="524792"/>
      </dsp:txXfrm>
    </dsp:sp>
    <dsp:sp modelId="{33A674CD-93F9-124A-8C11-63D35044B706}">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23F4-3F6C-D942-84C6-1577A72D894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109366"/>
        <a:ext cx="524792" cy="524792"/>
      </dsp:txXfrm>
    </dsp:sp>
    <dsp:sp modelId="{3CC01362-6EC4-C748-BA6D-A4DE5035FB7E}">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BCCD6CCF-E323-6A49-A44E-B57CFF52600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453881"/>
        <a:ext cx="524792" cy="524792"/>
      </dsp:txXfrm>
    </dsp:sp>
    <dsp:sp modelId="{9294351F-0469-B948-95D1-A697904845B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E116C2F-D33F-BC4C-822F-D79FE4BBE32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1355835"/>
        <a:ext cx="524792" cy="524792"/>
      </dsp:txXfrm>
    </dsp:sp>
    <dsp:sp modelId="{906BF31C-9E3E-AF47-8E22-DAF590F6BD39}">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6067272-5DAD-D145-BC43-32488C046E1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2470710"/>
        <a:ext cx="524792" cy="524792"/>
      </dsp:txXfrm>
    </dsp:sp>
    <dsp:sp modelId="{B2DF868C-D5F8-E34C-8043-6458BCC87D40}">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BEDE616-6423-9947-94E5-B5B492FCDD0B}">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3372663"/>
        <a:ext cx="524792" cy="524792"/>
      </dsp:txXfrm>
    </dsp:sp>
    <dsp:sp modelId="{D89257BD-FC75-2546-A3E8-E118BCA8955F}">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E109454D-7708-664D-A8DF-93369CEF995D}">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3717178"/>
        <a:ext cx="524792" cy="524792"/>
      </dsp:txXfrm>
    </dsp:sp>
    <dsp:sp modelId="{AD8627B1-D137-F349-81FB-1FCE8BDA9A0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2B2ADC3E-8D14-0645-9B56-F4E304D114B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3372663"/>
        <a:ext cx="524792" cy="524792"/>
      </dsp:txXfrm>
    </dsp:sp>
    <dsp:sp modelId="{0672DA65-9722-E64A-8AAD-08FCEC096B1B}">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67E2E9C2-53FA-0344-BEEE-FAE45CE8E7C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2470710"/>
        <a:ext cx="524792" cy="524792"/>
      </dsp:txXfrm>
    </dsp:sp>
    <dsp:sp modelId="{65277A2D-C8FB-5241-8C09-8E6F224B1DF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7F3E38D5-EC66-2F4F-9514-E7C4CE8581F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1355835"/>
        <a:ext cx="524792" cy="524792"/>
      </dsp:txXfrm>
    </dsp:sp>
    <dsp:sp modelId="{AF28DFA6-191E-7D4F-903B-11021284C18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9C34623-9894-0245-9D11-6AC3A4F26B5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1001394" y="453881"/>
        <a:ext cx="524792" cy="524792"/>
      </dsp:txXfrm>
    </dsp:sp>
    <dsp:sp modelId="{33A674CD-93F9-124A-8C11-63D35044B706}">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16C2F-D33F-BC4C-822F-D79FE4BBE328}">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a:latin typeface="Gill Sans MT" panose="020B0502020104020203" pitchFamily="34" charset="77"/>
          </a:endParaRPr>
        </a:p>
      </dsp:txBody>
      <dsp:txXfrm>
        <a:off x="2061703" y="109366"/>
        <a:ext cx="524792" cy="524792"/>
      </dsp:txXfrm>
    </dsp:sp>
    <dsp:sp modelId="{906BF31C-9E3E-AF47-8E22-DAF590F6BD39}">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96067272-5DAD-D145-BC43-32488C046E18}">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a:latin typeface="Gill Sans MT" panose="020B0502020104020203" pitchFamily="34" charset="77"/>
          </a:endParaRPr>
        </a:p>
      </dsp:txBody>
      <dsp:txXfrm>
        <a:off x="3122013" y="453881"/>
        <a:ext cx="524792" cy="524792"/>
      </dsp:txXfrm>
    </dsp:sp>
    <dsp:sp modelId="{B2DF868C-D5F8-E34C-8043-6458BCC87D40}">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9BEDE616-6423-9947-94E5-B5B492FCDD0B}">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Preprocessing</a:t>
          </a:r>
          <a:endParaRPr lang="en-IL" sz="700" kern="1200">
            <a:latin typeface="Gill Sans MT" panose="020B0502020104020203" pitchFamily="34" charset="77"/>
          </a:endParaRPr>
        </a:p>
      </dsp:txBody>
      <dsp:txXfrm>
        <a:off x="3777320" y="1355835"/>
        <a:ext cx="524792" cy="524792"/>
      </dsp:txXfrm>
    </dsp:sp>
    <dsp:sp modelId="{D89257BD-FC75-2546-A3E8-E118BCA8955F}">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E109454D-7708-664D-A8DF-93369CEF995D}">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a:latin typeface="Gill Sans MT" panose="020B0502020104020203" pitchFamily="34" charset="77"/>
          </a:endParaRPr>
        </a:p>
      </dsp:txBody>
      <dsp:txXfrm>
        <a:off x="3777320" y="2470710"/>
        <a:ext cx="524792" cy="524792"/>
      </dsp:txXfrm>
    </dsp:sp>
    <dsp:sp modelId="{AD8627B1-D137-F349-81FB-1FCE8BDA9A0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2B2ADC3E-8D14-0645-9B56-F4E304D114B8}">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122013" y="3372663"/>
        <a:ext cx="524792" cy="524792"/>
      </dsp:txXfrm>
    </dsp:sp>
    <dsp:sp modelId="{0672DA65-9722-E64A-8AAD-08FCEC096B1B}">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67E2E9C2-53FA-0344-BEEE-FAE45CE8E7C6}">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2061703" y="3717178"/>
        <a:ext cx="524792" cy="524792"/>
      </dsp:txXfrm>
    </dsp:sp>
    <dsp:sp modelId="{65277A2D-C8FB-5241-8C09-8E6F224B1DF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7F3E38D5-EC66-2F4F-9514-E7C4CE8581F6}">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1001394" y="3372663"/>
        <a:ext cx="524792" cy="524792"/>
      </dsp:txXfrm>
    </dsp:sp>
    <dsp:sp modelId="{AF28DFA6-191E-7D4F-903B-11021284C18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19C34623-9894-0245-9D11-6AC3A4F26B5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346087" y="2470710"/>
        <a:ext cx="524792" cy="524792"/>
      </dsp:txXfrm>
    </dsp:sp>
    <dsp:sp modelId="{33A674CD-93F9-124A-8C11-63D35044B706}">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FF9323F4-3F6C-D942-84C6-1577A72D894E}">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46087" y="1355835"/>
        <a:ext cx="524792" cy="524792"/>
      </dsp:txXfrm>
    </dsp:sp>
    <dsp:sp modelId="{3CC01362-6EC4-C748-BA6D-A4DE5035FB7E}">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BCCD6CCF-E323-6A49-A44E-B57CFF52600E}">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1001394" y="453881"/>
        <a:ext cx="524792" cy="524792"/>
      </dsp:txXfrm>
    </dsp:sp>
    <dsp:sp modelId="{9294351F-0469-B948-95D1-A697904845BC}">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23F4-3F6C-D942-84C6-1577A72D894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109366"/>
        <a:ext cx="524792" cy="524792"/>
      </dsp:txXfrm>
    </dsp:sp>
    <dsp:sp modelId="{3CC01362-6EC4-C748-BA6D-A4DE5035FB7E}">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BCCD6CCF-E323-6A49-A44E-B57CFF52600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453881"/>
        <a:ext cx="524792" cy="524792"/>
      </dsp:txXfrm>
    </dsp:sp>
    <dsp:sp modelId="{9294351F-0469-B948-95D1-A697904845B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E116C2F-D33F-BC4C-822F-D79FE4BBE32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1355835"/>
        <a:ext cx="524792" cy="524792"/>
      </dsp:txXfrm>
    </dsp:sp>
    <dsp:sp modelId="{906BF31C-9E3E-AF47-8E22-DAF590F6BD39}">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6067272-5DAD-D145-BC43-32488C046E1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2470710"/>
        <a:ext cx="524792" cy="524792"/>
      </dsp:txXfrm>
    </dsp:sp>
    <dsp:sp modelId="{B2DF868C-D5F8-E34C-8043-6458BCC87D40}">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BEDE616-6423-9947-94E5-B5B492FCDD0B}">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3372663"/>
        <a:ext cx="524792" cy="524792"/>
      </dsp:txXfrm>
    </dsp:sp>
    <dsp:sp modelId="{D89257BD-FC75-2546-A3E8-E118BCA8955F}">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E109454D-7708-664D-A8DF-93369CEF995D}">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3717178"/>
        <a:ext cx="524792" cy="524792"/>
      </dsp:txXfrm>
    </dsp:sp>
    <dsp:sp modelId="{AD8627B1-D137-F349-81FB-1FCE8BDA9A0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2B2ADC3E-8D14-0645-9B56-F4E304D114B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3372663"/>
        <a:ext cx="524792" cy="524792"/>
      </dsp:txXfrm>
    </dsp:sp>
    <dsp:sp modelId="{0672DA65-9722-E64A-8AAD-08FCEC096B1B}">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67E2E9C2-53FA-0344-BEEE-FAE45CE8E7C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2470710"/>
        <a:ext cx="524792" cy="524792"/>
      </dsp:txXfrm>
    </dsp:sp>
    <dsp:sp modelId="{65277A2D-C8FB-5241-8C09-8E6F224B1DF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7F3E38D5-EC66-2F4F-9514-E7C4CE8581F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1355835"/>
        <a:ext cx="524792" cy="524792"/>
      </dsp:txXfrm>
    </dsp:sp>
    <dsp:sp modelId="{AF28DFA6-191E-7D4F-903B-11021284C18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9C34623-9894-0245-9D11-6AC3A4F26B5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1001394" y="453881"/>
        <a:ext cx="524792" cy="524792"/>
      </dsp:txXfrm>
    </dsp:sp>
    <dsp:sp modelId="{33A674CD-93F9-124A-8C11-63D35044B706}">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323F4-3F6C-D942-84C6-1577A72D894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2061703" y="109366"/>
        <a:ext cx="524792" cy="524792"/>
      </dsp:txXfrm>
    </dsp:sp>
    <dsp:sp modelId="{3CC01362-6EC4-C748-BA6D-A4DE5035FB7E}">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BCCD6CCF-E323-6A49-A44E-B57CFF52600E}">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122013" y="453881"/>
        <a:ext cx="524792" cy="524792"/>
      </dsp:txXfrm>
    </dsp:sp>
    <dsp:sp modelId="{9294351F-0469-B948-95D1-A697904845B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1E116C2F-D33F-BC4C-822F-D79FE4BBE32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777320" y="1355835"/>
        <a:ext cx="524792" cy="524792"/>
      </dsp:txXfrm>
    </dsp:sp>
    <dsp:sp modelId="{906BF31C-9E3E-AF47-8E22-DAF590F6BD39}">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6067272-5DAD-D145-BC43-32488C046E1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2470710"/>
        <a:ext cx="524792" cy="524792"/>
      </dsp:txXfrm>
    </dsp:sp>
    <dsp:sp modelId="{B2DF868C-D5F8-E34C-8043-6458BCC87D40}">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9BEDE616-6423-9947-94E5-B5B492FCDD0B}">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3372663"/>
        <a:ext cx="524792" cy="524792"/>
      </dsp:txXfrm>
    </dsp:sp>
    <dsp:sp modelId="{D89257BD-FC75-2546-A3E8-E118BCA8955F}">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E109454D-7708-664D-A8DF-93369CEF995D}">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2061703" y="3717178"/>
        <a:ext cx="524792" cy="524792"/>
      </dsp:txXfrm>
    </dsp:sp>
    <dsp:sp modelId="{AD8627B1-D137-F349-81FB-1FCE8BDA9A0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2B2ADC3E-8D14-0645-9B56-F4E304D114B8}">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1001394" y="3372663"/>
        <a:ext cx="524792" cy="524792"/>
      </dsp:txXfrm>
    </dsp:sp>
    <dsp:sp modelId="{0672DA65-9722-E64A-8AAD-08FCEC096B1B}">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67E2E9C2-53FA-0344-BEEE-FAE45CE8E7C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346087" y="2470710"/>
        <a:ext cx="524792" cy="524792"/>
      </dsp:txXfrm>
    </dsp:sp>
    <dsp:sp modelId="{65277A2D-C8FB-5241-8C09-8E6F224B1DF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7F3E38D5-EC66-2F4F-9514-E7C4CE8581F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1355835"/>
        <a:ext cx="524792" cy="524792"/>
      </dsp:txXfrm>
    </dsp:sp>
    <dsp:sp modelId="{AF28DFA6-191E-7D4F-903B-11021284C18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9C34623-9894-0245-9D11-6AC3A4F26B56}">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1001394" y="453881"/>
        <a:ext cx="524792" cy="524792"/>
      </dsp:txXfrm>
    </dsp:sp>
    <dsp:sp modelId="{33A674CD-93F9-124A-8C11-63D35044B706}">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D6CCF-E323-6A49-A44E-B57CFF52600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2061703" y="109366"/>
        <a:ext cx="524792" cy="524792"/>
      </dsp:txXfrm>
    </dsp:sp>
    <dsp:sp modelId="{9294351F-0469-B948-95D1-A697904845B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1E116C2F-D33F-BC4C-822F-D79FE4BBE328}">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122013" y="453881"/>
        <a:ext cx="524792" cy="524792"/>
      </dsp:txXfrm>
    </dsp:sp>
    <dsp:sp modelId="{906BF31C-9E3E-AF47-8E22-DAF590F6BD39}">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96067272-5DAD-D145-BC43-32488C046E1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1355835"/>
        <a:ext cx="524792" cy="524792"/>
      </dsp:txXfrm>
    </dsp:sp>
    <dsp:sp modelId="{B2DF868C-D5F8-E34C-8043-6458BCC87D40}">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BEDE616-6423-9947-94E5-B5B492FCDD0B}">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777320" y="2470710"/>
        <a:ext cx="524792" cy="524792"/>
      </dsp:txXfrm>
    </dsp:sp>
    <dsp:sp modelId="{D89257BD-FC75-2546-A3E8-E118BCA8955F}">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E109454D-7708-664D-A8DF-93369CEF995D}">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122013" y="3372663"/>
        <a:ext cx="524792" cy="524792"/>
      </dsp:txXfrm>
    </dsp:sp>
    <dsp:sp modelId="{AD8627B1-D137-F349-81FB-1FCE8BDA9A0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2B2ADC3E-8D14-0645-9B56-F4E304D114B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2061703" y="3717178"/>
        <a:ext cx="524792" cy="524792"/>
      </dsp:txXfrm>
    </dsp:sp>
    <dsp:sp modelId="{0672DA65-9722-E64A-8AAD-08FCEC096B1B}">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67E2E9C2-53FA-0344-BEEE-FAE45CE8E7C6}">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1001394" y="3372663"/>
        <a:ext cx="524792" cy="524792"/>
      </dsp:txXfrm>
    </dsp:sp>
    <dsp:sp modelId="{65277A2D-C8FB-5241-8C09-8E6F224B1DF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7F3E38D5-EC66-2F4F-9514-E7C4CE8581F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2470710"/>
        <a:ext cx="524792" cy="524792"/>
      </dsp:txXfrm>
    </dsp:sp>
    <dsp:sp modelId="{AF28DFA6-191E-7D4F-903B-11021284C18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19C34623-9894-0245-9D11-6AC3A4F26B5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346087" y="1355835"/>
        <a:ext cx="524792" cy="524792"/>
      </dsp:txXfrm>
    </dsp:sp>
    <dsp:sp modelId="{33A674CD-93F9-124A-8C11-63D35044B706}">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FF9323F4-3F6C-D942-84C6-1577A72D894E}">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dirty="0">
            <a:latin typeface="Gill Sans MT" panose="020B0502020104020203" pitchFamily="34" charset="77"/>
          </a:endParaRPr>
        </a:p>
      </dsp:txBody>
      <dsp:txXfrm>
        <a:off x="1001394" y="453881"/>
        <a:ext cx="524792" cy="524792"/>
      </dsp:txXfrm>
    </dsp:sp>
    <dsp:sp modelId="{3CC01362-6EC4-C748-BA6D-A4DE5035FB7E}">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D6CCF-E323-6A49-A44E-B57CFF52600E}">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2061703" y="109366"/>
        <a:ext cx="524792" cy="524792"/>
      </dsp:txXfrm>
    </dsp:sp>
    <dsp:sp modelId="{9294351F-0469-B948-95D1-A697904845BC}">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1E116C2F-D33F-BC4C-822F-D79FE4BBE328}">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122013" y="453881"/>
        <a:ext cx="524792" cy="524792"/>
      </dsp:txXfrm>
    </dsp:sp>
    <dsp:sp modelId="{906BF31C-9E3E-AF47-8E22-DAF590F6BD39}">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96067272-5DAD-D145-BC43-32488C046E1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3777320" y="1355835"/>
        <a:ext cx="524792" cy="524792"/>
      </dsp:txXfrm>
    </dsp:sp>
    <dsp:sp modelId="{B2DF868C-D5F8-E34C-8043-6458BCC87D40}">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9BEDE616-6423-9947-94E5-B5B492FCDD0B}">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777320" y="2470710"/>
        <a:ext cx="524792" cy="524792"/>
      </dsp:txXfrm>
    </dsp:sp>
    <dsp:sp modelId="{D89257BD-FC75-2546-A3E8-E118BCA8955F}">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E109454D-7708-664D-A8DF-93369CEF995D}">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122013" y="3372663"/>
        <a:ext cx="524792" cy="524792"/>
      </dsp:txXfrm>
    </dsp:sp>
    <dsp:sp modelId="{AD8627B1-D137-F349-81FB-1FCE8BDA9A0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2B2ADC3E-8D14-0645-9B56-F4E304D114B8}">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2061703" y="3717178"/>
        <a:ext cx="524792" cy="524792"/>
      </dsp:txXfrm>
    </dsp:sp>
    <dsp:sp modelId="{0672DA65-9722-E64A-8AAD-08FCEC096B1B}">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67E2E9C2-53FA-0344-BEEE-FAE45CE8E7C6}">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dirty="0">
            <a:latin typeface="Gill Sans MT" panose="020B0502020104020203" pitchFamily="34" charset="77"/>
          </a:endParaRPr>
        </a:p>
      </dsp:txBody>
      <dsp:txXfrm>
        <a:off x="1001394" y="3372663"/>
        <a:ext cx="524792" cy="524792"/>
      </dsp:txXfrm>
    </dsp:sp>
    <dsp:sp modelId="{65277A2D-C8FB-5241-8C09-8E6F224B1DFC}">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7F3E38D5-EC66-2F4F-9514-E7C4CE8581F6}">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Model Training</a:t>
          </a:r>
          <a:endParaRPr lang="en-IL" sz="700" kern="1200" dirty="0">
            <a:latin typeface="Gill Sans MT" panose="020B0502020104020203" pitchFamily="34" charset="77"/>
          </a:endParaRPr>
        </a:p>
      </dsp:txBody>
      <dsp:txXfrm>
        <a:off x="346087" y="2470710"/>
        <a:ext cx="524792" cy="524792"/>
      </dsp:txXfrm>
    </dsp:sp>
    <dsp:sp modelId="{AF28DFA6-191E-7D4F-903B-11021284C18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19C34623-9894-0245-9D11-6AC3A4F26B56}">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dirty="0">
            <a:latin typeface="Gill Sans MT" panose="020B0502020104020203" pitchFamily="34" charset="77"/>
          </a:endParaRPr>
        </a:p>
      </dsp:txBody>
      <dsp:txXfrm>
        <a:off x="346087" y="1355835"/>
        <a:ext cx="524792" cy="524792"/>
      </dsp:txXfrm>
    </dsp:sp>
    <dsp:sp modelId="{33A674CD-93F9-124A-8C11-63D35044B706}">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rtl="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FF9323F4-3F6C-D942-84C6-1577A72D894E}">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dirty="0">
            <a:latin typeface="Gill Sans MT" panose="020B0502020104020203" pitchFamily="34" charset="77"/>
          </a:endParaRPr>
        </a:p>
      </dsp:txBody>
      <dsp:txXfrm>
        <a:off x="1001394" y="453881"/>
        <a:ext cx="524792" cy="524792"/>
      </dsp:txXfrm>
    </dsp:sp>
    <dsp:sp modelId="{3CC01362-6EC4-C748-BA6D-A4DE5035FB7E}">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BA639-C51B-4320-BDA1-2305E69463A8}">
      <dsp:nvSpPr>
        <dsp:cNvPr id="0" name=""/>
        <dsp:cNvSpPr/>
      </dsp:nvSpPr>
      <dsp:spPr>
        <a:xfrm>
          <a:off x="1465447"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4AD15C-3059-41BD-82EC-DD1608F06C01}">
      <dsp:nvSpPr>
        <dsp:cNvPr id="0" name=""/>
        <dsp:cNvSpPr/>
      </dsp:nvSpPr>
      <dsp:spPr>
        <a:xfrm>
          <a:off x="1763838" y="361144"/>
          <a:ext cx="803359" cy="803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9E70E-E684-4F52-BB0F-86BDD9DAC36A}">
      <dsp:nvSpPr>
        <dsp:cNvPr id="0" name=""/>
        <dsp:cNvSpPr/>
      </dsp:nvSpPr>
      <dsp:spPr>
        <a:xfrm>
          <a:off x="1017861"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Enhanced Prediction Accuracy</a:t>
          </a:r>
        </a:p>
      </dsp:txBody>
      <dsp:txXfrm>
        <a:off x="1017861" y="1899004"/>
        <a:ext cx="2295314" cy="720000"/>
      </dsp:txXfrm>
    </dsp:sp>
    <dsp:sp modelId="{14A1734D-B97A-460E-97C8-A84489F6F9EB}">
      <dsp:nvSpPr>
        <dsp:cNvPr id="0" name=""/>
        <dsp:cNvSpPr/>
      </dsp:nvSpPr>
      <dsp:spPr>
        <a:xfrm>
          <a:off x="4162441"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CC4D8-B92B-4BDA-980C-B9B7B2876713}">
      <dsp:nvSpPr>
        <dsp:cNvPr id="0" name=""/>
        <dsp:cNvSpPr/>
      </dsp:nvSpPr>
      <dsp:spPr>
        <a:xfrm>
          <a:off x="4460832" y="361144"/>
          <a:ext cx="803359" cy="8033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DB617-27CA-47E0-BC67-995CC2D24125}">
      <dsp:nvSpPr>
        <dsp:cNvPr id="0" name=""/>
        <dsp:cNvSpPr/>
      </dsp:nvSpPr>
      <dsp:spPr>
        <a:xfrm>
          <a:off x="3714855"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Feature Selection and flexibility</a:t>
          </a:r>
        </a:p>
      </dsp:txBody>
      <dsp:txXfrm>
        <a:off x="3714855" y="1899004"/>
        <a:ext cx="2295314" cy="720000"/>
      </dsp:txXfrm>
    </dsp:sp>
    <dsp:sp modelId="{ACEDE929-E920-46D2-8E6A-D04F6A106440}">
      <dsp:nvSpPr>
        <dsp:cNvPr id="0" name=""/>
        <dsp:cNvSpPr/>
      </dsp:nvSpPr>
      <dsp:spPr>
        <a:xfrm>
          <a:off x="6859435"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E7065-07D3-4CA7-8A53-D070D12B24C8}">
      <dsp:nvSpPr>
        <dsp:cNvPr id="0" name=""/>
        <dsp:cNvSpPr/>
      </dsp:nvSpPr>
      <dsp:spPr>
        <a:xfrm>
          <a:off x="7157826" y="361144"/>
          <a:ext cx="803359" cy="8033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E8A09-657F-4FBA-B5EA-4BDCEF3082A3}">
      <dsp:nvSpPr>
        <dsp:cNvPr id="0" name=""/>
        <dsp:cNvSpPr/>
      </dsp:nvSpPr>
      <dsp:spPr>
        <a:xfrm>
          <a:off x="6411849"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Population-Level Insights</a:t>
          </a:r>
        </a:p>
      </dsp:txBody>
      <dsp:txXfrm>
        <a:off x="6411849" y="1899004"/>
        <a:ext cx="2295314" cy="720000"/>
      </dsp:txXfrm>
    </dsp:sp>
    <dsp:sp modelId="{D92306E0-9BEF-5D42-9F72-691859811483}">
      <dsp:nvSpPr>
        <dsp:cNvPr id="0" name=""/>
        <dsp:cNvSpPr/>
      </dsp:nvSpPr>
      <dsp:spPr>
        <a:xfrm>
          <a:off x="1465447"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7D67C-749F-C74B-8332-301B8FF8DBD6}">
      <dsp:nvSpPr>
        <dsp:cNvPr id="0" name=""/>
        <dsp:cNvSpPr/>
      </dsp:nvSpPr>
      <dsp:spPr>
        <a:xfrm>
          <a:off x="1763838" y="3491224"/>
          <a:ext cx="803359" cy="80335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67AB3-0034-F040-A4FC-05F09CFE42B9}">
      <dsp:nvSpPr>
        <dsp:cNvPr id="0" name=""/>
        <dsp:cNvSpPr/>
      </dsp:nvSpPr>
      <dsp:spPr>
        <a:xfrm>
          <a:off x="1017861"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Interpretability</a:t>
          </a:r>
        </a:p>
      </dsp:txBody>
      <dsp:txXfrm>
        <a:off x="1017861" y="5029084"/>
        <a:ext cx="2295314" cy="720000"/>
      </dsp:txXfrm>
    </dsp:sp>
    <dsp:sp modelId="{56E3D13E-B61C-3242-ADE5-0953A6E0E696}">
      <dsp:nvSpPr>
        <dsp:cNvPr id="0" name=""/>
        <dsp:cNvSpPr/>
      </dsp:nvSpPr>
      <dsp:spPr>
        <a:xfrm>
          <a:off x="4162441"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3EE89-72C6-4441-B7A6-FE446FD557E3}">
      <dsp:nvSpPr>
        <dsp:cNvPr id="0" name=""/>
        <dsp:cNvSpPr/>
      </dsp:nvSpPr>
      <dsp:spPr>
        <a:xfrm>
          <a:off x="4460832" y="3491224"/>
          <a:ext cx="803359" cy="80335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C5F-807D-7648-A28D-980749C1BDFD}">
      <dsp:nvSpPr>
        <dsp:cNvPr id="0" name=""/>
        <dsp:cNvSpPr/>
      </dsp:nvSpPr>
      <dsp:spPr>
        <a:xfrm>
          <a:off x="3714855"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related challenges</a:t>
          </a:r>
        </a:p>
      </dsp:txBody>
      <dsp:txXfrm>
        <a:off x="3714855" y="5029084"/>
        <a:ext cx="2295314" cy="720000"/>
      </dsp:txXfrm>
    </dsp:sp>
    <dsp:sp modelId="{207011F9-FE43-4B4C-A372-B6DF4107734D}">
      <dsp:nvSpPr>
        <dsp:cNvPr id="0" name=""/>
        <dsp:cNvSpPr/>
      </dsp:nvSpPr>
      <dsp:spPr>
        <a:xfrm>
          <a:off x="6859435"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C4F2-D5F9-4D4A-965F-301C17D7F598}">
      <dsp:nvSpPr>
        <dsp:cNvPr id="0" name=""/>
        <dsp:cNvSpPr/>
      </dsp:nvSpPr>
      <dsp:spPr>
        <a:xfrm>
          <a:off x="7157826" y="3491224"/>
          <a:ext cx="803359" cy="80335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B61F2-FAE0-4A9E-B933-CAC07F9CF2CF}">
      <dsp:nvSpPr>
        <dsp:cNvPr id="0" name=""/>
        <dsp:cNvSpPr/>
      </dsp:nvSpPr>
      <dsp:spPr>
        <a:xfrm>
          <a:off x="6411849"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Ethical Considerations</a:t>
          </a:r>
        </a:p>
      </dsp:txBody>
      <dsp:txXfrm>
        <a:off x="6411849" y="5029084"/>
        <a:ext cx="2295314"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5BD0A-2C5A-401F-B75B-E57BCE18B307}">
      <dsp:nvSpPr>
        <dsp:cNvPr id="0" name=""/>
        <dsp:cNvSpPr/>
      </dsp:nvSpPr>
      <dsp:spPr>
        <a:xfrm>
          <a:off x="1212569" y="987197"/>
          <a:ext cx="1300252" cy="13002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64EAF7-AE16-48B3-BFA1-B16A7C21A4E2}">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latin typeface="Gill Sans MT" panose="020B0502020104020203" pitchFamily="34" charset="77"/>
            </a:rPr>
            <a:t>Volume</a:t>
          </a:r>
        </a:p>
      </dsp:txBody>
      <dsp:txXfrm>
        <a:off x="417971" y="2644140"/>
        <a:ext cx="2889450" cy="720000"/>
      </dsp:txXfrm>
    </dsp:sp>
    <dsp:sp modelId="{E463ECC1-B519-4B11-B610-F37BF4984224}">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9B00D-AF9F-4808-B17A-8D9C8473345A}">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latin typeface="Gill Sans MT" panose="020B0502020104020203" pitchFamily="34" charset="77"/>
            </a:rPr>
            <a:t>Velocity</a:t>
          </a:r>
        </a:p>
      </dsp:txBody>
      <dsp:txXfrm>
        <a:off x="3813074" y="2644140"/>
        <a:ext cx="2889450" cy="720000"/>
      </dsp:txXfrm>
    </dsp:sp>
    <dsp:sp modelId="{FC318C5D-5465-4745-82A9-C74FB4A45476}">
      <dsp:nvSpPr>
        <dsp:cNvPr id="0" name=""/>
        <dsp:cNvSpPr/>
      </dsp:nvSpPr>
      <dsp:spPr>
        <a:xfrm>
          <a:off x="8002777" y="987197"/>
          <a:ext cx="1300252" cy="1300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1F337-A815-4263-B875-E0CEF97EBA87}">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latin typeface="Gill Sans MT" panose="020B0502020104020203" pitchFamily="34" charset="77"/>
            </a:rPr>
            <a:t>Variety</a:t>
          </a:r>
        </a:p>
      </dsp:txBody>
      <dsp:txXfrm>
        <a:off x="7208178" y="2644140"/>
        <a:ext cx="28894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67272-5DAD-D145-BC43-32488C046E18}">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a:latin typeface="Gill Sans MT" panose="020B0502020104020203" pitchFamily="34" charset="77"/>
          </a:endParaRPr>
        </a:p>
      </dsp:txBody>
      <dsp:txXfrm>
        <a:off x="2061703" y="109366"/>
        <a:ext cx="524792" cy="524792"/>
      </dsp:txXfrm>
    </dsp:sp>
    <dsp:sp modelId="{B2DF868C-D5F8-E34C-8043-6458BCC87D40}">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9BEDE616-6423-9947-94E5-B5B492FCDD0B}">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453881"/>
        <a:ext cx="524792" cy="524792"/>
      </dsp:txXfrm>
    </dsp:sp>
    <dsp:sp modelId="{D89257BD-FC75-2546-A3E8-E118BCA8955F}">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E109454D-7708-664D-A8DF-93369CEF995D}">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a:latin typeface="Gill Sans MT" panose="020B0502020104020203" pitchFamily="34" charset="77"/>
          </a:endParaRPr>
        </a:p>
      </dsp:txBody>
      <dsp:txXfrm>
        <a:off x="3777320" y="1355835"/>
        <a:ext cx="524792" cy="524792"/>
      </dsp:txXfrm>
    </dsp:sp>
    <dsp:sp modelId="{AD8627B1-D137-F349-81FB-1FCE8BDA9A0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2B2ADC3E-8D14-0645-9B56-F4E304D114B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777320" y="2470710"/>
        <a:ext cx="524792" cy="524792"/>
      </dsp:txXfrm>
    </dsp:sp>
    <dsp:sp modelId="{0672DA65-9722-E64A-8AAD-08FCEC096B1B}">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67E2E9C2-53FA-0344-BEEE-FAE45CE8E7C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122013" y="3372663"/>
        <a:ext cx="524792" cy="524792"/>
      </dsp:txXfrm>
    </dsp:sp>
    <dsp:sp modelId="{65277A2D-C8FB-5241-8C09-8E6F224B1DF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7F3E38D5-EC66-2F4F-9514-E7C4CE8581F6}">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2061703" y="3717178"/>
        <a:ext cx="524792" cy="524792"/>
      </dsp:txXfrm>
    </dsp:sp>
    <dsp:sp modelId="{AF28DFA6-191E-7D4F-903B-11021284C18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19C34623-9894-0245-9D11-6AC3A4F26B56}">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1001394" y="3372663"/>
        <a:ext cx="524792" cy="524792"/>
      </dsp:txXfrm>
    </dsp:sp>
    <dsp:sp modelId="{33A674CD-93F9-124A-8C11-63D35044B706}">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FF9323F4-3F6C-D942-84C6-1577A72D894E}">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46087" y="2470710"/>
        <a:ext cx="524792" cy="524792"/>
      </dsp:txXfrm>
    </dsp:sp>
    <dsp:sp modelId="{3CC01362-6EC4-C748-BA6D-A4DE5035FB7E}">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BCCD6CCF-E323-6A49-A44E-B57CFF52600E}">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46087" y="1355835"/>
        <a:ext cx="524792" cy="524792"/>
      </dsp:txXfrm>
    </dsp:sp>
    <dsp:sp modelId="{9294351F-0469-B948-95D1-A697904845B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E116C2F-D33F-BC4C-822F-D79FE4BBE32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1001394" y="453881"/>
        <a:ext cx="524792" cy="524792"/>
      </dsp:txXfrm>
    </dsp:sp>
    <dsp:sp modelId="{906BF31C-9E3E-AF47-8E22-DAF590F6BD39}">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67272-5DAD-D145-BC43-32488C046E18}">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a:latin typeface="Gill Sans MT" panose="020B0502020104020203" pitchFamily="34" charset="77"/>
          </a:endParaRPr>
        </a:p>
      </dsp:txBody>
      <dsp:txXfrm>
        <a:off x="2061703" y="109366"/>
        <a:ext cx="524792" cy="524792"/>
      </dsp:txXfrm>
    </dsp:sp>
    <dsp:sp modelId="{B2DF868C-D5F8-E34C-8043-6458BCC87D40}">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9BEDE616-6423-9947-94E5-B5B492FCDD0B}">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3122013" y="453881"/>
        <a:ext cx="524792" cy="524792"/>
      </dsp:txXfrm>
    </dsp:sp>
    <dsp:sp modelId="{D89257BD-FC75-2546-A3E8-E118BCA8955F}">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E109454D-7708-664D-A8DF-93369CEF995D}">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Exploratory Data Analysis</a:t>
          </a:r>
          <a:endParaRPr lang="en-IL" sz="700" kern="1200">
            <a:latin typeface="Gill Sans MT" panose="020B0502020104020203" pitchFamily="34" charset="77"/>
          </a:endParaRPr>
        </a:p>
      </dsp:txBody>
      <dsp:txXfrm>
        <a:off x="3777320" y="1355835"/>
        <a:ext cx="524792" cy="524792"/>
      </dsp:txXfrm>
    </dsp:sp>
    <dsp:sp modelId="{AD8627B1-D137-F349-81FB-1FCE8BDA9A0C}">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2B2ADC3E-8D14-0645-9B56-F4E304D114B8}">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777320" y="2470710"/>
        <a:ext cx="524792" cy="524792"/>
      </dsp:txXfrm>
    </dsp:sp>
    <dsp:sp modelId="{0672DA65-9722-E64A-8AAD-08FCEC096B1B}">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67E2E9C2-53FA-0344-BEEE-FAE45CE8E7C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122013" y="3372663"/>
        <a:ext cx="524792" cy="524792"/>
      </dsp:txXfrm>
    </dsp:sp>
    <dsp:sp modelId="{65277A2D-C8FB-5241-8C09-8E6F224B1DF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7F3E38D5-EC66-2F4F-9514-E7C4CE8581F6}">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2061703" y="3717178"/>
        <a:ext cx="524792" cy="524792"/>
      </dsp:txXfrm>
    </dsp:sp>
    <dsp:sp modelId="{AF28DFA6-191E-7D4F-903B-11021284C18C}">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19C34623-9894-0245-9D11-6AC3A4F26B56}">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1001394" y="3372663"/>
        <a:ext cx="524792" cy="524792"/>
      </dsp:txXfrm>
    </dsp:sp>
    <dsp:sp modelId="{33A674CD-93F9-124A-8C11-63D35044B706}">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FF9323F4-3F6C-D942-84C6-1577A72D894E}">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346087" y="2470710"/>
        <a:ext cx="524792" cy="524792"/>
      </dsp:txXfrm>
    </dsp:sp>
    <dsp:sp modelId="{3CC01362-6EC4-C748-BA6D-A4DE5035FB7E}">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BCCD6CCF-E323-6A49-A44E-B57CFF52600E}">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46087" y="1355835"/>
        <a:ext cx="524792" cy="524792"/>
      </dsp:txXfrm>
    </dsp:sp>
    <dsp:sp modelId="{9294351F-0469-B948-95D1-A697904845BC}">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1E116C2F-D33F-BC4C-822F-D79FE4BBE32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1001394" y="453881"/>
        <a:ext cx="524792" cy="524792"/>
      </dsp:txXfrm>
    </dsp:sp>
    <dsp:sp modelId="{906BF31C-9E3E-AF47-8E22-DAF590F6BD39}">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6DD1F-B5DA-4F48-AFF8-ACF4CD7D732F}">
      <dsp:nvSpPr>
        <dsp:cNvPr id="0" name=""/>
        <dsp:cNvSpPr/>
      </dsp:nvSpPr>
      <dsp:spPr>
        <a:xfrm>
          <a:off x="0" y="2655"/>
          <a:ext cx="10515600" cy="12417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FD97A-63CA-4171-8146-C5DB6CE7B109}">
      <dsp:nvSpPr>
        <dsp:cNvPr id="0" name=""/>
        <dsp:cNvSpPr/>
      </dsp:nvSpPr>
      <dsp:spPr>
        <a:xfrm>
          <a:off x="375620" y="282042"/>
          <a:ext cx="682947" cy="682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A2F0F1-228C-4865-B3D2-D0AD10F32330}">
      <dsp:nvSpPr>
        <dsp:cNvPr id="0" name=""/>
        <dsp:cNvSpPr/>
      </dsp:nvSpPr>
      <dsp:spPr>
        <a:xfrm>
          <a:off x="1434189" y="2655"/>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Gill Sans MT" panose="020B0502020104020203" pitchFamily="34" charset="77"/>
            </a:rPr>
            <a:t>Clean the data </a:t>
          </a:r>
        </a:p>
      </dsp:txBody>
      <dsp:txXfrm>
        <a:off x="1434189" y="2655"/>
        <a:ext cx="4732020" cy="1241722"/>
      </dsp:txXfrm>
    </dsp:sp>
    <dsp:sp modelId="{FF56C47D-C3A1-2743-865F-F988005643A2}">
      <dsp:nvSpPr>
        <dsp:cNvPr id="0" name=""/>
        <dsp:cNvSpPr/>
      </dsp:nvSpPr>
      <dsp:spPr>
        <a:xfrm>
          <a:off x="6166209" y="2655"/>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Missing values</a:t>
          </a:r>
        </a:p>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Outliers</a:t>
          </a:r>
        </a:p>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Inconsistencies</a:t>
          </a:r>
        </a:p>
      </dsp:txBody>
      <dsp:txXfrm>
        <a:off x="6166209" y="2655"/>
        <a:ext cx="4347989" cy="1241722"/>
      </dsp:txXfrm>
    </dsp:sp>
    <dsp:sp modelId="{276047B1-E67A-4475-9776-566AEE784790}">
      <dsp:nvSpPr>
        <dsp:cNvPr id="0" name=""/>
        <dsp:cNvSpPr/>
      </dsp:nvSpPr>
      <dsp:spPr>
        <a:xfrm>
          <a:off x="0" y="1554807"/>
          <a:ext cx="10515600" cy="12417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2E07D-CE32-48E3-B86A-F7A61CB52024}">
      <dsp:nvSpPr>
        <dsp:cNvPr id="0" name=""/>
        <dsp:cNvSpPr/>
      </dsp:nvSpPr>
      <dsp:spPr>
        <a:xfrm>
          <a:off x="375620" y="1834195"/>
          <a:ext cx="682947" cy="68294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64D1-B2AF-47D9-949A-0186EA75A592}">
      <dsp:nvSpPr>
        <dsp:cNvPr id="0" name=""/>
        <dsp:cNvSpPr/>
      </dsp:nvSpPr>
      <dsp:spPr>
        <a:xfrm>
          <a:off x="1434189" y="1554807"/>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Gill Sans MT" panose="020B0502020104020203" pitchFamily="34" charset="77"/>
            </a:rPr>
            <a:t>Process the data</a:t>
          </a:r>
        </a:p>
      </dsp:txBody>
      <dsp:txXfrm>
        <a:off x="1434189" y="1554807"/>
        <a:ext cx="4732020" cy="1241722"/>
      </dsp:txXfrm>
    </dsp:sp>
    <dsp:sp modelId="{AFD25777-C5DB-5F4F-BF9E-4D750A9FB75F}">
      <dsp:nvSpPr>
        <dsp:cNvPr id="0" name=""/>
        <dsp:cNvSpPr/>
      </dsp:nvSpPr>
      <dsp:spPr>
        <a:xfrm>
          <a:off x="6166209" y="1554807"/>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Imputation</a:t>
          </a:r>
        </a:p>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Normalization</a:t>
          </a:r>
        </a:p>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Scaling</a:t>
          </a:r>
        </a:p>
        <a:p>
          <a:pPr marL="0" lvl="0" indent="0" algn="l" defTabSz="711200">
            <a:lnSpc>
              <a:spcPct val="100000"/>
            </a:lnSpc>
            <a:spcBef>
              <a:spcPct val="0"/>
            </a:spcBef>
            <a:spcAft>
              <a:spcPct val="35000"/>
            </a:spcAft>
            <a:buNone/>
          </a:pPr>
          <a:r>
            <a:rPr lang="en-US" sz="1600" kern="1200">
              <a:latin typeface="Gill Sans MT" panose="020B0502020104020203" pitchFamily="34" charset="77"/>
            </a:rPr>
            <a:t>Encoding categorical variables</a:t>
          </a:r>
          <a:endParaRPr lang="en-US" sz="1600" kern="1200" dirty="0">
            <a:latin typeface="Gill Sans MT" panose="020B0502020104020203" pitchFamily="34" charset="77"/>
          </a:endParaRPr>
        </a:p>
      </dsp:txBody>
      <dsp:txXfrm>
        <a:off x="6166209" y="1554807"/>
        <a:ext cx="4347989" cy="1241722"/>
      </dsp:txXfrm>
    </dsp:sp>
    <dsp:sp modelId="{4796052F-7027-4A49-AB56-95A33196FE09}">
      <dsp:nvSpPr>
        <dsp:cNvPr id="0" name=""/>
        <dsp:cNvSpPr/>
      </dsp:nvSpPr>
      <dsp:spPr>
        <a:xfrm>
          <a:off x="0" y="3106960"/>
          <a:ext cx="10515600" cy="1241722"/>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053BD-CBEE-4F1F-AC62-88C5BF54E486}">
      <dsp:nvSpPr>
        <dsp:cNvPr id="0" name=""/>
        <dsp:cNvSpPr/>
      </dsp:nvSpPr>
      <dsp:spPr>
        <a:xfrm>
          <a:off x="375620" y="3386348"/>
          <a:ext cx="682947" cy="6829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A8DD8-EF41-4581-971E-EA3BA95668AE}">
      <dsp:nvSpPr>
        <dsp:cNvPr id="0" name=""/>
        <dsp:cNvSpPr/>
      </dsp:nvSpPr>
      <dsp:spPr>
        <a:xfrm>
          <a:off x="1434189" y="3106960"/>
          <a:ext cx="4732020"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Gill Sans MT" panose="020B0502020104020203" pitchFamily="34" charset="77"/>
            </a:rPr>
            <a:t>Create new data</a:t>
          </a:r>
        </a:p>
      </dsp:txBody>
      <dsp:txXfrm>
        <a:off x="1434189" y="3106960"/>
        <a:ext cx="4732020" cy="1241722"/>
      </dsp:txXfrm>
    </dsp:sp>
    <dsp:sp modelId="{65CF49ED-A29D-BF42-8C6F-AB4CA073687A}">
      <dsp:nvSpPr>
        <dsp:cNvPr id="0" name=""/>
        <dsp:cNvSpPr/>
      </dsp:nvSpPr>
      <dsp:spPr>
        <a:xfrm>
          <a:off x="6166209" y="3106960"/>
          <a:ext cx="4347989" cy="1241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16" tIns="131416" rIns="131416" bIns="131416"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ill Sans MT" panose="020B0502020104020203" pitchFamily="34" charset="77"/>
            </a:rPr>
            <a:t>Feature engineering to extract relevant features from the data.</a:t>
          </a:r>
        </a:p>
      </dsp:txBody>
      <dsp:txXfrm>
        <a:off x="6166209" y="3106960"/>
        <a:ext cx="4347989" cy="12417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DE616-6423-9947-94E5-B5B492FCDD0B}">
      <dsp:nvSpPr>
        <dsp:cNvPr id="0" name=""/>
        <dsp:cNvSpPr/>
      </dsp:nvSpPr>
      <dsp:spPr>
        <a:xfrm>
          <a:off x="1953015" y="678"/>
          <a:ext cx="742168" cy="7421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Data Preprocessing</a:t>
          </a:r>
          <a:endParaRPr lang="en-IL" sz="700" kern="1200" dirty="0">
            <a:latin typeface="Gill Sans MT" panose="020B0502020104020203" pitchFamily="34" charset="77"/>
          </a:endParaRPr>
        </a:p>
      </dsp:txBody>
      <dsp:txXfrm>
        <a:off x="2061703" y="109366"/>
        <a:ext cx="524792" cy="524792"/>
      </dsp:txXfrm>
    </dsp:sp>
    <dsp:sp modelId="{D89257BD-FC75-2546-A3E8-E118BCA8955F}">
      <dsp:nvSpPr>
        <dsp:cNvPr id="0" name=""/>
        <dsp:cNvSpPr/>
      </dsp:nvSpPr>
      <dsp:spPr>
        <a:xfrm rot="1080000">
          <a:off x="2750170" y="417052"/>
          <a:ext cx="197534" cy="25048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2751620" y="457992"/>
        <a:ext cx="138274" cy="150289"/>
      </dsp:txXfrm>
    </dsp:sp>
    <dsp:sp modelId="{E109454D-7708-664D-A8DF-93369CEF995D}">
      <dsp:nvSpPr>
        <dsp:cNvPr id="0" name=""/>
        <dsp:cNvSpPr/>
      </dsp:nvSpPr>
      <dsp:spPr>
        <a:xfrm>
          <a:off x="3013325" y="345193"/>
          <a:ext cx="742168" cy="742168"/>
        </a:xfrm>
        <a:prstGeom prst="ellipse">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Exploratory Data Analysis</a:t>
          </a:r>
          <a:endParaRPr lang="en-IL" sz="700" kern="1200" dirty="0">
            <a:latin typeface="Gill Sans MT" panose="020B0502020104020203" pitchFamily="34" charset="77"/>
          </a:endParaRPr>
        </a:p>
      </dsp:txBody>
      <dsp:txXfrm>
        <a:off x="3122013" y="453881"/>
        <a:ext cx="524792" cy="524792"/>
      </dsp:txXfrm>
    </dsp:sp>
    <dsp:sp modelId="{AD8627B1-D137-F349-81FB-1FCE8BDA9A0C}">
      <dsp:nvSpPr>
        <dsp:cNvPr id="0" name=""/>
        <dsp:cNvSpPr/>
      </dsp:nvSpPr>
      <dsp:spPr>
        <a:xfrm rot="3240000">
          <a:off x="3610009" y="1037490"/>
          <a:ext cx="197534" cy="250481"/>
        </a:xfrm>
        <a:prstGeom prst="rightArrow">
          <a:avLst>
            <a:gd name="adj1" fmla="val 60000"/>
            <a:gd name="adj2" fmla="val 50000"/>
          </a:avLst>
        </a:prstGeom>
        <a:solidFill>
          <a:schemeClr val="accent5">
            <a:hueOff val="-750949"/>
            <a:satOff val="-1935"/>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622223" y="1063615"/>
        <a:ext cx="138274" cy="150289"/>
      </dsp:txXfrm>
    </dsp:sp>
    <dsp:sp modelId="{2B2ADC3E-8D14-0645-9B56-F4E304D114B8}">
      <dsp:nvSpPr>
        <dsp:cNvPr id="0" name=""/>
        <dsp:cNvSpPr/>
      </dsp:nvSpPr>
      <dsp:spPr>
        <a:xfrm>
          <a:off x="3668632" y="1247147"/>
          <a:ext cx="742168" cy="742168"/>
        </a:xfrm>
        <a:prstGeom prst="ellipse">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Feature Selection</a:t>
          </a:r>
          <a:endParaRPr lang="en-IL" sz="700" kern="1200" dirty="0">
            <a:latin typeface="Gill Sans MT" panose="020B0502020104020203" pitchFamily="34" charset="77"/>
          </a:endParaRPr>
        </a:p>
      </dsp:txBody>
      <dsp:txXfrm>
        <a:off x="3777320" y="1355835"/>
        <a:ext cx="524792" cy="524792"/>
      </dsp:txXfrm>
    </dsp:sp>
    <dsp:sp modelId="{0672DA65-9722-E64A-8AAD-08FCEC096B1B}">
      <dsp:nvSpPr>
        <dsp:cNvPr id="0" name=""/>
        <dsp:cNvSpPr/>
      </dsp:nvSpPr>
      <dsp:spPr>
        <a:xfrm rot="5400000">
          <a:off x="3940949" y="2044837"/>
          <a:ext cx="197534" cy="250481"/>
        </a:xfrm>
        <a:prstGeom prst="rightArrow">
          <a:avLst>
            <a:gd name="adj1" fmla="val 60000"/>
            <a:gd name="adj2" fmla="val 50000"/>
          </a:avLst>
        </a:prstGeom>
        <a:solidFill>
          <a:schemeClr val="accent5">
            <a:hueOff val="-1501898"/>
            <a:satOff val="-3871"/>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3970579" y="2065303"/>
        <a:ext cx="138274" cy="150289"/>
      </dsp:txXfrm>
    </dsp:sp>
    <dsp:sp modelId="{67E2E9C2-53FA-0344-BEEE-FAE45CE8E7C6}">
      <dsp:nvSpPr>
        <dsp:cNvPr id="0" name=""/>
        <dsp:cNvSpPr/>
      </dsp:nvSpPr>
      <dsp:spPr>
        <a:xfrm>
          <a:off x="3668632" y="2362022"/>
          <a:ext cx="742168" cy="742168"/>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Selection</a:t>
          </a:r>
          <a:endParaRPr lang="en-IL" sz="700" kern="1200">
            <a:latin typeface="Gill Sans MT" panose="020B0502020104020203" pitchFamily="34" charset="77"/>
          </a:endParaRPr>
        </a:p>
      </dsp:txBody>
      <dsp:txXfrm>
        <a:off x="3777320" y="2470710"/>
        <a:ext cx="524792" cy="524792"/>
      </dsp:txXfrm>
    </dsp:sp>
    <dsp:sp modelId="{65277A2D-C8FB-5241-8C09-8E6F224B1DFC}">
      <dsp:nvSpPr>
        <dsp:cNvPr id="0" name=""/>
        <dsp:cNvSpPr/>
      </dsp:nvSpPr>
      <dsp:spPr>
        <a:xfrm rot="7560000">
          <a:off x="3616581" y="3054319"/>
          <a:ext cx="197534" cy="250481"/>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3663627" y="3080444"/>
        <a:ext cx="138274" cy="150289"/>
      </dsp:txXfrm>
    </dsp:sp>
    <dsp:sp modelId="{7F3E38D5-EC66-2F4F-9514-E7C4CE8581F6}">
      <dsp:nvSpPr>
        <dsp:cNvPr id="0" name=""/>
        <dsp:cNvSpPr/>
      </dsp:nvSpPr>
      <dsp:spPr>
        <a:xfrm>
          <a:off x="3013325" y="3263975"/>
          <a:ext cx="742168" cy="742168"/>
        </a:xfrm>
        <a:prstGeom prst="ellipse">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Training</a:t>
          </a:r>
          <a:endParaRPr lang="en-IL" sz="700" kern="1200">
            <a:latin typeface="Gill Sans MT" panose="020B0502020104020203" pitchFamily="34" charset="77"/>
          </a:endParaRPr>
        </a:p>
      </dsp:txBody>
      <dsp:txXfrm>
        <a:off x="3122013" y="3372663"/>
        <a:ext cx="524792" cy="524792"/>
      </dsp:txXfrm>
    </dsp:sp>
    <dsp:sp modelId="{AF28DFA6-191E-7D4F-903B-11021284C18C}">
      <dsp:nvSpPr>
        <dsp:cNvPr id="0" name=""/>
        <dsp:cNvSpPr/>
      </dsp:nvSpPr>
      <dsp:spPr>
        <a:xfrm rot="9720000">
          <a:off x="2760804" y="3680348"/>
          <a:ext cx="197534" cy="250481"/>
        </a:xfrm>
        <a:prstGeom prst="rightArrow">
          <a:avLst>
            <a:gd name="adj1" fmla="val 60000"/>
            <a:gd name="adj2" fmla="val 50000"/>
          </a:avLst>
        </a:prstGeom>
        <a:solidFill>
          <a:schemeClr val="accent5">
            <a:hueOff val="-3003797"/>
            <a:satOff val="-7742"/>
            <a:lumOff val="-52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2818614" y="3721288"/>
        <a:ext cx="138274" cy="150289"/>
      </dsp:txXfrm>
    </dsp:sp>
    <dsp:sp modelId="{19C34623-9894-0245-9D11-6AC3A4F26B56}">
      <dsp:nvSpPr>
        <dsp:cNvPr id="0" name=""/>
        <dsp:cNvSpPr/>
      </dsp:nvSpPr>
      <dsp:spPr>
        <a:xfrm>
          <a:off x="1953015" y="3608490"/>
          <a:ext cx="742168" cy="742168"/>
        </a:xfrm>
        <a:prstGeom prst="ellipse">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Model Evaluation</a:t>
          </a:r>
          <a:endParaRPr lang="en-IL" sz="700" kern="1200">
            <a:latin typeface="Gill Sans MT" panose="020B0502020104020203" pitchFamily="34" charset="77"/>
          </a:endParaRPr>
        </a:p>
      </dsp:txBody>
      <dsp:txXfrm>
        <a:off x="2061703" y="3717178"/>
        <a:ext cx="524792" cy="524792"/>
      </dsp:txXfrm>
    </dsp:sp>
    <dsp:sp modelId="{33A674CD-93F9-124A-8C11-63D35044B706}">
      <dsp:nvSpPr>
        <dsp:cNvPr id="0" name=""/>
        <dsp:cNvSpPr/>
      </dsp:nvSpPr>
      <dsp:spPr>
        <a:xfrm rot="11880000">
          <a:off x="1700495" y="3683804"/>
          <a:ext cx="197534" cy="250481"/>
        </a:xfrm>
        <a:prstGeom prst="rightArrow">
          <a:avLst>
            <a:gd name="adj1" fmla="val 60000"/>
            <a:gd name="adj2" fmla="val 50000"/>
          </a:avLst>
        </a:prstGeom>
        <a:solidFill>
          <a:schemeClr val="accent5">
            <a:hueOff val="-3754746"/>
            <a:satOff val="-9677"/>
            <a:lumOff val="-6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1758305" y="3743056"/>
        <a:ext cx="138274" cy="150289"/>
      </dsp:txXfrm>
    </dsp:sp>
    <dsp:sp modelId="{FF9323F4-3F6C-D942-84C6-1577A72D894E}">
      <dsp:nvSpPr>
        <dsp:cNvPr id="0" name=""/>
        <dsp:cNvSpPr/>
      </dsp:nvSpPr>
      <dsp:spPr>
        <a:xfrm>
          <a:off x="892706" y="3263975"/>
          <a:ext cx="742168" cy="742168"/>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Interpretation and Validation</a:t>
          </a:r>
          <a:endParaRPr lang="en-IL" sz="700" kern="1200">
            <a:latin typeface="Gill Sans MT" panose="020B0502020104020203" pitchFamily="34" charset="77"/>
          </a:endParaRPr>
        </a:p>
      </dsp:txBody>
      <dsp:txXfrm>
        <a:off x="1001394" y="3372663"/>
        <a:ext cx="524792" cy="524792"/>
      </dsp:txXfrm>
    </dsp:sp>
    <dsp:sp modelId="{3CC01362-6EC4-C748-BA6D-A4DE5035FB7E}">
      <dsp:nvSpPr>
        <dsp:cNvPr id="0" name=""/>
        <dsp:cNvSpPr/>
      </dsp:nvSpPr>
      <dsp:spPr>
        <a:xfrm rot="14040000">
          <a:off x="840655" y="3063365"/>
          <a:ext cx="197534" cy="250481"/>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rot="10800000">
        <a:off x="887701" y="3137432"/>
        <a:ext cx="138274" cy="150289"/>
      </dsp:txXfrm>
    </dsp:sp>
    <dsp:sp modelId="{BCCD6CCF-E323-6A49-A44E-B57CFF52600E}">
      <dsp:nvSpPr>
        <dsp:cNvPr id="0" name=""/>
        <dsp:cNvSpPr/>
      </dsp:nvSpPr>
      <dsp:spPr>
        <a:xfrm>
          <a:off x="237399" y="2362022"/>
          <a:ext cx="742168" cy="742168"/>
        </a:xfrm>
        <a:prstGeom prst="ellipse">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latin typeface="Gill Sans MT" panose="020B0502020104020203" pitchFamily="34" charset="77"/>
            </a:rPr>
            <a:t>Deployment and Monitoring</a:t>
          </a:r>
          <a:endParaRPr lang="en-IL" sz="700" kern="1200" dirty="0">
            <a:latin typeface="Gill Sans MT" panose="020B0502020104020203" pitchFamily="34" charset="77"/>
          </a:endParaRPr>
        </a:p>
      </dsp:txBody>
      <dsp:txXfrm>
        <a:off x="346087" y="2470710"/>
        <a:ext cx="524792" cy="524792"/>
      </dsp:txXfrm>
    </dsp:sp>
    <dsp:sp modelId="{9294351F-0469-B948-95D1-A697904845BC}">
      <dsp:nvSpPr>
        <dsp:cNvPr id="0" name=""/>
        <dsp:cNvSpPr/>
      </dsp:nvSpPr>
      <dsp:spPr>
        <a:xfrm rot="16200000">
          <a:off x="509716" y="2056018"/>
          <a:ext cx="197534" cy="250481"/>
        </a:xfrm>
        <a:prstGeom prst="rightArrow">
          <a:avLst>
            <a:gd name="adj1" fmla="val 60000"/>
            <a:gd name="adj2" fmla="val 50000"/>
          </a:avLst>
        </a:prstGeom>
        <a:solidFill>
          <a:schemeClr val="accent5">
            <a:hueOff val="-5256644"/>
            <a:satOff val="-13548"/>
            <a:lumOff val="-91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539346" y="2135744"/>
        <a:ext cx="138274" cy="150289"/>
      </dsp:txXfrm>
    </dsp:sp>
    <dsp:sp modelId="{1E116C2F-D33F-BC4C-822F-D79FE4BBE328}">
      <dsp:nvSpPr>
        <dsp:cNvPr id="0" name=""/>
        <dsp:cNvSpPr/>
      </dsp:nvSpPr>
      <dsp:spPr>
        <a:xfrm>
          <a:off x="237399" y="1247147"/>
          <a:ext cx="742168" cy="742168"/>
        </a:xfrm>
        <a:prstGeom prst="ellipse">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Problem Definition</a:t>
          </a:r>
          <a:endParaRPr lang="en-IL" sz="700" kern="1200" dirty="0">
            <a:latin typeface="Gill Sans MT" panose="020B0502020104020203" pitchFamily="34" charset="77"/>
          </a:endParaRPr>
        </a:p>
      </dsp:txBody>
      <dsp:txXfrm>
        <a:off x="346087" y="1355835"/>
        <a:ext cx="524792" cy="524792"/>
      </dsp:txXfrm>
    </dsp:sp>
    <dsp:sp modelId="{906BF31C-9E3E-AF47-8E22-DAF590F6BD39}">
      <dsp:nvSpPr>
        <dsp:cNvPr id="0" name=""/>
        <dsp:cNvSpPr/>
      </dsp:nvSpPr>
      <dsp:spPr>
        <a:xfrm rot="18360000">
          <a:off x="834083" y="1046536"/>
          <a:ext cx="197534" cy="250481"/>
        </a:xfrm>
        <a:prstGeom prst="rightArrow">
          <a:avLst>
            <a:gd name="adj1" fmla="val 60000"/>
            <a:gd name="adj2" fmla="val 50000"/>
          </a:avLst>
        </a:prstGeom>
        <a:solidFill>
          <a:schemeClr val="accent5">
            <a:hueOff val="-6007594"/>
            <a:satOff val="-15484"/>
            <a:lumOff val="-104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846297" y="1120603"/>
        <a:ext cx="138274" cy="150289"/>
      </dsp:txXfrm>
    </dsp:sp>
    <dsp:sp modelId="{96067272-5DAD-D145-BC43-32488C046E18}">
      <dsp:nvSpPr>
        <dsp:cNvPr id="0" name=""/>
        <dsp:cNvSpPr/>
      </dsp:nvSpPr>
      <dsp:spPr>
        <a:xfrm>
          <a:off x="892706" y="345193"/>
          <a:ext cx="742168" cy="7421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latin typeface="Gill Sans MT" panose="020B0502020104020203" pitchFamily="34" charset="77"/>
            </a:rPr>
            <a:t>Data Collection</a:t>
          </a:r>
          <a:endParaRPr lang="en-IL" sz="700" kern="1200" dirty="0">
            <a:latin typeface="Gill Sans MT" panose="020B0502020104020203" pitchFamily="34" charset="77"/>
          </a:endParaRPr>
        </a:p>
      </dsp:txBody>
      <dsp:txXfrm>
        <a:off x="1001394" y="453881"/>
        <a:ext cx="524792" cy="524792"/>
      </dsp:txXfrm>
    </dsp:sp>
    <dsp:sp modelId="{B2DF868C-D5F8-E34C-8043-6458BCC87D40}">
      <dsp:nvSpPr>
        <dsp:cNvPr id="0" name=""/>
        <dsp:cNvSpPr/>
      </dsp:nvSpPr>
      <dsp:spPr>
        <a:xfrm rot="20520000">
          <a:off x="1689861" y="420507"/>
          <a:ext cx="197534" cy="250481"/>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Gill Sans MT" panose="020B0502020104020203" pitchFamily="34" charset="77"/>
          </a:endParaRPr>
        </a:p>
      </dsp:txBody>
      <dsp:txXfrm>
        <a:off x="1691311" y="479759"/>
        <a:ext cx="138274" cy="1502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8870C-3D1F-C345-B3AF-3594A1F4EB07}">
      <dsp:nvSpPr>
        <dsp:cNvPr id="0" name=""/>
        <dsp:cNvSpPr/>
      </dsp:nvSpPr>
      <dsp:spPr>
        <a:xfrm>
          <a:off x="0" y="3736288"/>
          <a:ext cx="2628900" cy="61296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100000"/>
            </a:lnSpc>
            <a:spcBef>
              <a:spcPct val="0"/>
            </a:spcBef>
            <a:spcAft>
              <a:spcPct val="35000"/>
            </a:spcAft>
            <a:buNone/>
          </a:pPr>
          <a:r>
            <a:rPr lang="en-US" sz="1400" kern="1200">
              <a:latin typeface="Gill Sans MT" panose="020B0502020104020203" pitchFamily="34" charset="77"/>
            </a:rPr>
            <a:t>136 variables were considered for the final model</a:t>
          </a:r>
        </a:p>
      </dsp:txBody>
      <dsp:txXfrm>
        <a:off x="0" y="3736288"/>
        <a:ext cx="2628900" cy="612969"/>
      </dsp:txXfrm>
    </dsp:sp>
    <dsp:sp modelId="{FBA314DE-ACF7-6647-AABE-81AE4D0C043B}">
      <dsp:nvSpPr>
        <dsp:cNvPr id="0" name=""/>
        <dsp:cNvSpPr/>
      </dsp:nvSpPr>
      <dsp:spPr>
        <a:xfrm>
          <a:off x="2628900" y="3736288"/>
          <a:ext cx="7886700" cy="61296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Gill Sans MT" panose="020B0502020104020203" pitchFamily="34" charset="77"/>
            </a:rPr>
            <a:t>1 identification, 33 demographics, 41 medical, 3 physical activity, 23 work-related data, 11 family relations, and 23 diet. </a:t>
          </a:r>
        </a:p>
        <a:p>
          <a:pPr marL="0" lvl="0" indent="0" algn="l" defTabSz="488950">
            <a:lnSpc>
              <a:spcPct val="100000"/>
            </a:lnSpc>
            <a:spcBef>
              <a:spcPct val="0"/>
            </a:spcBef>
            <a:spcAft>
              <a:spcPct val="35000"/>
            </a:spcAft>
            <a:buNone/>
          </a:pPr>
          <a:r>
            <a:rPr lang="en-US" sz="1100" kern="1200" dirty="0">
              <a:latin typeface="Gill Sans MT" panose="020B0502020104020203" pitchFamily="34" charset="77"/>
            </a:rPr>
            <a:t>Outcome binary indicator of reaching the age of 95 and beyond.</a:t>
          </a:r>
        </a:p>
      </dsp:txBody>
      <dsp:txXfrm>
        <a:off x="2628900" y="3736288"/>
        <a:ext cx="7886700" cy="612969"/>
      </dsp:txXfrm>
    </dsp:sp>
    <dsp:sp modelId="{88419038-AFC0-5844-9D43-801DDBF5CF5B}">
      <dsp:nvSpPr>
        <dsp:cNvPr id="0" name=""/>
        <dsp:cNvSpPr/>
      </dsp:nvSpPr>
      <dsp:spPr>
        <a:xfrm rot="10800000">
          <a:off x="0" y="2802736"/>
          <a:ext cx="2628900" cy="942746"/>
        </a:xfrm>
        <a:prstGeom prst="upArrowCallout">
          <a:avLst>
            <a:gd name="adj1" fmla="val 5000"/>
            <a:gd name="adj2" fmla="val 10000"/>
            <a:gd name="adj3" fmla="val 15000"/>
            <a:gd name="adj4" fmla="val 64977"/>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100000"/>
            </a:lnSpc>
            <a:spcBef>
              <a:spcPct val="0"/>
            </a:spcBef>
            <a:spcAft>
              <a:spcPct val="35000"/>
            </a:spcAft>
            <a:buNone/>
          </a:pPr>
          <a:r>
            <a:rPr lang="en-US" sz="1400" kern="1200">
              <a:latin typeface="Gill Sans MT" panose="020B0502020104020203" pitchFamily="34" charset="77"/>
            </a:rPr>
            <a:t>Missing data </a:t>
          </a:r>
        </a:p>
      </dsp:txBody>
      <dsp:txXfrm rot="-10800000">
        <a:off x="0" y="2802736"/>
        <a:ext cx="2628900" cy="612785"/>
      </dsp:txXfrm>
    </dsp:sp>
    <dsp:sp modelId="{E61D3366-96F5-324A-B0D9-D5DD8E5DD4CB}">
      <dsp:nvSpPr>
        <dsp:cNvPr id="0" name=""/>
        <dsp:cNvSpPr/>
      </dsp:nvSpPr>
      <dsp:spPr>
        <a:xfrm>
          <a:off x="2628900" y="2802736"/>
          <a:ext cx="7886700" cy="612785"/>
        </a:xfrm>
        <a:prstGeom prst="rect">
          <a:avLst/>
        </a:prstGeom>
        <a:solidFill>
          <a:schemeClr val="accent5">
            <a:tint val="40000"/>
            <a:alpha val="90000"/>
            <a:hueOff val="-1684940"/>
            <a:satOff val="-5708"/>
            <a:lumOff val="-732"/>
            <a:alphaOff val="0"/>
          </a:schemeClr>
        </a:solidFill>
        <a:ln w="12700" cap="flat" cmpd="sng" algn="ctr">
          <a:solidFill>
            <a:schemeClr val="accent5">
              <a:tint val="40000"/>
              <a:alpha val="90000"/>
              <a:hueOff val="-1684940"/>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100000"/>
            </a:lnSpc>
            <a:spcBef>
              <a:spcPct val="0"/>
            </a:spcBef>
            <a:spcAft>
              <a:spcPct val="35000"/>
            </a:spcAft>
            <a:buNone/>
          </a:pPr>
          <a:r>
            <a:rPr lang="en-US" sz="1200" kern="1200">
              <a:latin typeface="Gill Sans MT" panose="020B0502020104020203" pitchFamily="34" charset="77"/>
            </a:rPr>
            <a:t>12 variables with more than 15% missing data</a:t>
          </a:r>
        </a:p>
      </dsp:txBody>
      <dsp:txXfrm>
        <a:off x="2628900" y="2802736"/>
        <a:ext cx="7886700" cy="612785"/>
      </dsp:txXfrm>
    </dsp:sp>
    <dsp:sp modelId="{5BBE7263-3432-DE47-9447-DA141737FF20}">
      <dsp:nvSpPr>
        <dsp:cNvPr id="0" name=""/>
        <dsp:cNvSpPr/>
      </dsp:nvSpPr>
      <dsp:spPr>
        <a:xfrm rot="10800000">
          <a:off x="0" y="1869184"/>
          <a:ext cx="2628900" cy="942746"/>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100000"/>
            </a:lnSpc>
            <a:spcBef>
              <a:spcPct val="0"/>
            </a:spcBef>
            <a:spcAft>
              <a:spcPct val="35000"/>
            </a:spcAft>
            <a:buNone/>
          </a:pPr>
          <a:r>
            <a:rPr lang="en-US" sz="1400" kern="1200">
              <a:latin typeface="Gill Sans MT" panose="020B0502020104020203" pitchFamily="34" charset="77"/>
            </a:rPr>
            <a:t>Follow up  variables</a:t>
          </a:r>
        </a:p>
      </dsp:txBody>
      <dsp:txXfrm rot="-10800000">
        <a:off x="0" y="1869184"/>
        <a:ext cx="2628900" cy="612785"/>
      </dsp:txXfrm>
    </dsp:sp>
    <dsp:sp modelId="{6DF3FA9B-74CE-A749-A0CD-0312588631D6}">
      <dsp:nvSpPr>
        <dsp:cNvPr id="0" name=""/>
        <dsp:cNvSpPr/>
      </dsp:nvSpPr>
      <dsp:spPr>
        <a:xfrm>
          <a:off x="2628900" y="1869184"/>
          <a:ext cx="7886700" cy="612785"/>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100000"/>
            </a:lnSpc>
            <a:spcBef>
              <a:spcPct val="0"/>
            </a:spcBef>
            <a:spcAft>
              <a:spcPct val="35000"/>
            </a:spcAft>
            <a:buNone/>
          </a:pPr>
          <a:r>
            <a:rPr lang="en-US" sz="1200" kern="1200">
              <a:latin typeface="Gill Sans MT" panose="020B0502020104020203" pitchFamily="34" charset="77"/>
            </a:rPr>
            <a:t>Continuous measurements were summarized</a:t>
          </a:r>
        </a:p>
        <a:p>
          <a:pPr marL="0" lvl="0" indent="0" algn="l" defTabSz="533400">
            <a:lnSpc>
              <a:spcPct val="100000"/>
            </a:lnSpc>
            <a:spcBef>
              <a:spcPct val="0"/>
            </a:spcBef>
            <a:spcAft>
              <a:spcPct val="35000"/>
            </a:spcAft>
            <a:buNone/>
          </a:pPr>
          <a:r>
            <a:rPr lang="en-US" sz="1200" kern="1200">
              <a:latin typeface="Gill Sans MT" panose="020B0502020104020203" pitchFamily="34" charset="77"/>
            </a:rPr>
            <a:t>Disease indicators</a:t>
          </a:r>
        </a:p>
        <a:p>
          <a:pPr marL="0" lvl="0" indent="0" algn="l" defTabSz="533400">
            <a:lnSpc>
              <a:spcPct val="100000"/>
            </a:lnSpc>
            <a:spcBef>
              <a:spcPct val="0"/>
            </a:spcBef>
            <a:spcAft>
              <a:spcPct val="35000"/>
            </a:spcAft>
            <a:buNone/>
          </a:pPr>
          <a:r>
            <a:rPr lang="en-US" sz="1200" kern="1200">
              <a:latin typeface="Gill Sans MT" panose="020B0502020104020203" pitchFamily="34" charset="77"/>
            </a:rPr>
            <a:t>Smoking status change </a:t>
          </a:r>
        </a:p>
      </dsp:txBody>
      <dsp:txXfrm>
        <a:off x="2628900" y="1869184"/>
        <a:ext cx="7886700" cy="612785"/>
      </dsp:txXfrm>
    </dsp:sp>
    <dsp:sp modelId="{FF39980D-51E5-0047-B6C4-6530EFB3B877}">
      <dsp:nvSpPr>
        <dsp:cNvPr id="0" name=""/>
        <dsp:cNvSpPr/>
      </dsp:nvSpPr>
      <dsp:spPr>
        <a:xfrm rot="10800000">
          <a:off x="0" y="935632"/>
          <a:ext cx="2628900" cy="942746"/>
        </a:xfrm>
        <a:prstGeom prst="upArrowCallout">
          <a:avLst>
            <a:gd name="adj1" fmla="val 5000"/>
            <a:gd name="adj2" fmla="val 10000"/>
            <a:gd name="adj3" fmla="val 15000"/>
            <a:gd name="adj4" fmla="val 64977"/>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100000"/>
            </a:lnSpc>
            <a:spcBef>
              <a:spcPct val="0"/>
            </a:spcBef>
            <a:spcAft>
              <a:spcPct val="35000"/>
            </a:spcAft>
            <a:buNone/>
          </a:pPr>
          <a:r>
            <a:rPr lang="en-US" sz="1400" kern="1200" dirty="0">
              <a:latin typeface="Gill Sans MT" panose="020B0502020104020203" pitchFamily="34" charset="77"/>
            </a:rPr>
            <a:t>287 variables</a:t>
          </a:r>
        </a:p>
      </dsp:txBody>
      <dsp:txXfrm rot="-10800000">
        <a:off x="0" y="935632"/>
        <a:ext cx="2628900" cy="612785"/>
      </dsp:txXfrm>
    </dsp:sp>
    <dsp:sp modelId="{95F99464-A2C5-DB4B-AA3A-6FF67D667FCD}">
      <dsp:nvSpPr>
        <dsp:cNvPr id="0" name=""/>
        <dsp:cNvSpPr/>
      </dsp:nvSpPr>
      <dsp:spPr>
        <a:xfrm>
          <a:off x="2628900" y="935632"/>
          <a:ext cx="7886700" cy="612785"/>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100000"/>
            </a:lnSpc>
            <a:spcBef>
              <a:spcPct val="0"/>
            </a:spcBef>
            <a:spcAft>
              <a:spcPct val="35000"/>
            </a:spcAft>
            <a:buNone/>
          </a:pPr>
          <a:r>
            <a:rPr lang="en-US" sz="1200" kern="1200" dirty="0">
              <a:latin typeface="Gill Sans MT" panose="020B0502020104020203" pitchFamily="34" charset="77"/>
            </a:rPr>
            <a:t>Remained after removing duplicate, follow-up outcome variables after and administrative variables</a:t>
          </a:r>
        </a:p>
      </dsp:txBody>
      <dsp:txXfrm>
        <a:off x="2628900" y="935632"/>
        <a:ext cx="7886700" cy="612785"/>
      </dsp:txXfrm>
    </dsp:sp>
    <dsp:sp modelId="{A19AC09A-F740-5E49-9761-7ED1F055E6EE}">
      <dsp:nvSpPr>
        <dsp:cNvPr id="0" name=""/>
        <dsp:cNvSpPr/>
      </dsp:nvSpPr>
      <dsp:spPr>
        <a:xfrm rot="10800000">
          <a:off x="0" y="2080"/>
          <a:ext cx="2628900" cy="942746"/>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100000"/>
            </a:lnSpc>
            <a:spcBef>
              <a:spcPct val="0"/>
            </a:spcBef>
            <a:spcAft>
              <a:spcPct val="35000"/>
            </a:spcAft>
            <a:buNone/>
          </a:pPr>
          <a:r>
            <a:rPr lang="en-US" sz="1400" kern="1200">
              <a:latin typeface="Gill Sans MT" panose="020B0502020104020203" pitchFamily="34" charset="77"/>
            </a:rPr>
            <a:t>505 variables</a:t>
          </a:r>
        </a:p>
      </dsp:txBody>
      <dsp:txXfrm rot="-10800000">
        <a:off x="0" y="2080"/>
        <a:ext cx="2628900" cy="612785"/>
      </dsp:txXfrm>
    </dsp:sp>
    <dsp:sp modelId="{9A2822C7-DBB0-CD44-8059-A4D180FFDD12}">
      <dsp:nvSpPr>
        <dsp:cNvPr id="0" name=""/>
        <dsp:cNvSpPr/>
      </dsp:nvSpPr>
      <dsp:spPr>
        <a:xfrm>
          <a:off x="2628900" y="2080"/>
          <a:ext cx="7886700" cy="612785"/>
        </a:xfrm>
        <a:prstGeom prst="rect">
          <a:avLst/>
        </a:prstGeom>
        <a:solidFill>
          <a:schemeClr val="accent5">
            <a:tint val="40000"/>
            <a:alpha val="90000"/>
            <a:hueOff val="-6739761"/>
            <a:satOff val="-22832"/>
            <a:lumOff val="-2928"/>
            <a:alphaOff val="0"/>
          </a:schemeClr>
        </a:solidFill>
        <a:ln w="12700" cap="flat" cmpd="sng" algn="ctr">
          <a:solidFill>
            <a:schemeClr val="accent5">
              <a:tint val="40000"/>
              <a:alpha val="90000"/>
              <a:hueOff val="-6739761"/>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52400" rIns="159980" bIns="152400" numCol="1" spcCol="1270" anchor="ctr" anchorCtr="0">
          <a:noAutofit/>
        </a:bodyPr>
        <a:lstStyle/>
        <a:p>
          <a:pPr marL="0" lvl="0" indent="0" algn="l" defTabSz="533400">
            <a:lnSpc>
              <a:spcPct val="100000"/>
            </a:lnSpc>
            <a:spcBef>
              <a:spcPct val="0"/>
            </a:spcBef>
            <a:spcAft>
              <a:spcPct val="35000"/>
            </a:spcAft>
            <a:buNone/>
          </a:pPr>
          <a:r>
            <a:rPr lang="en-US" sz="1200" kern="1200" dirty="0">
              <a:latin typeface="Gill Sans MT" panose="020B0502020104020203" pitchFamily="34" charset="77"/>
            </a:rPr>
            <a:t>In the raw dataset</a:t>
          </a:r>
        </a:p>
      </dsp:txBody>
      <dsp:txXfrm>
        <a:off x="2628900" y="2080"/>
        <a:ext cx="7886700" cy="61278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F705D-6066-194D-BBEE-B3B63711489A}" type="datetimeFigureOut">
              <a:rPr lang="en-IL" smtClean="0"/>
              <a:t>25/05/2024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D9DA4-8753-814A-BFA2-CD268BE3D4F8}" type="slidenum">
              <a:rPr lang="en-IL" smtClean="0"/>
              <a:t>‹#›</a:t>
            </a:fld>
            <a:endParaRPr lang="en-IL"/>
          </a:p>
        </p:txBody>
      </p:sp>
    </p:spTree>
    <p:extLst>
      <p:ext uri="{BB962C8B-B14F-4D97-AF65-F5344CB8AC3E}">
        <p14:creationId xmlns:p14="http://schemas.microsoft.com/office/powerpoint/2010/main" val="181865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Dichotom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a:t>
            </a:fld>
            <a:endParaRPr lang="en-IL"/>
          </a:p>
        </p:txBody>
      </p:sp>
    </p:spTree>
    <p:extLst>
      <p:ext uri="{BB962C8B-B14F-4D97-AF65-F5344CB8AC3E}">
        <p14:creationId xmlns:p14="http://schemas.microsoft.com/office/powerpoint/2010/main" val="64684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 the dataset to understand its characteristics, distributions, correlations, and potential patterns. </a:t>
            </a:r>
          </a:p>
          <a:p>
            <a:r>
              <a:rPr lang="en-US" dirty="0"/>
              <a:t>Visualization techniques such as histograms, scatter plots, box plots, and correlation matrices can help in this step</a:t>
            </a:r>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16</a:t>
            </a:fld>
            <a:endParaRPr lang="en-IL"/>
          </a:p>
        </p:txBody>
      </p:sp>
    </p:spTree>
    <p:extLst>
      <p:ext uri="{BB962C8B-B14F-4D97-AF65-F5344CB8AC3E}">
        <p14:creationId xmlns:p14="http://schemas.microsoft.com/office/powerpoint/2010/main" val="184629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17</a:t>
            </a:fld>
            <a:endParaRPr lang="en-IL"/>
          </a:p>
        </p:txBody>
      </p:sp>
    </p:spTree>
    <p:extLst>
      <p:ext uri="{BB962C8B-B14F-4D97-AF65-F5344CB8AC3E}">
        <p14:creationId xmlns:p14="http://schemas.microsoft.com/office/powerpoint/2010/main" val="335155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18</a:t>
            </a:fld>
            <a:endParaRPr lang="en-IL"/>
          </a:p>
        </p:txBody>
      </p:sp>
    </p:spTree>
    <p:extLst>
      <p:ext uri="{BB962C8B-B14F-4D97-AF65-F5344CB8AC3E}">
        <p14:creationId xmlns:p14="http://schemas.microsoft.com/office/powerpoint/2010/main" val="2690572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(1) Supervised algorithms use labeled data, i.e. data with known outcomes, to train models for prediction tasks, such as diagnosing diseases or forecasting patient outcomes; while (2) unsupervised algorithms takes data with no labels and find hidden structures and relationships within the data</a:t>
            </a: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19</a:t>
            </a:fld>
            <a:endParaRPr lang="en-IL"/>
          </a:p>
        </p:txBody>
      </p:sp>
    </p:spTree>
    <p:extLst>
      <p:ext uri="{BB962C8B-B14F-4D97-AF65-F5344CB8AC3E}">
        <p14:creationId xmlns:p14="http://schemas.microsoft.com/office/powerpoint/2010/main" val="37226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20</a:t>
            </a:fld>
            <a:endParaRPr lang="en-IL"/>
          </a:p>
        </p:txBody>
      </p:sp>
    </p:spTree>
    <p:extLst>
      <p:ext uri="{BB962C8B-B14F-4D97-AF65-F5344CB8AC3E}">
        <p14:creationId xmlns:p14="http://schemas.microsoft.com/office/powerpoint/2010/main" val="3262106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t>
            </a:r>
          </a:p>
          <a:p>
            <a:r>
              <a:rPr lang="en-US" dirty="0"/>
              <a:t>Cost is the cost function measuring the difference between the predicted probabilities and the actual labels </a:t>
            </a:r>
          </a:p>
          <a:p>
            <a:r>
              <a:rPr lang="en-US" dirty="0"/>
              <a:t>m is the number of instances in the training data.</a:t>
            </a:r>
          </a:p>
          <a:p>
            <a:r>
              <a:rPr lang="en-US" dirty="0"/>
              <a:t>n is the number of features.</a:t>
            </a:r>
          </a:p>
          <a:p>
            <a:r>
              <a:rPr lang="el-GR" dirty="0"/>
              <a:t>Β</a:t>
            </a:r>
            <a:r>
              <a:rPr lang="en-US" dirty="0"/>
              <a:t>j is the coefficient associated with the j-</a:t>
            </a:r>
            <a:r>
              <a:rPr lang="en-US" dirty="0" err="1"/>
              <a:t>th</a:t>
            </a:r>
            <a:r>
              <a:rPr lang="en-US" dirty="0"/>
              <a:t> feature.</a:t>
            </a:r>
          </a:p>
          <a:p>
            <a:r>
              <a:rPr lang="el-GR" dirty="0"/>
              <a:t>λ </a:t>
            </a:r>
            <a:r>
              <a:rPr lang="en-US" dirty="0"/>
              <a:t>is the regularization parameter.</a:t>
            </a:r>
          </a:p>
          <a:p>
            <a:r>
              <a:rPr lang="en-US" dirty="0"/>
              <a:t>The optimization problem is to minimize this cost function with respect to the coefficients </a:t>
            </a:r>
          </a:p>
          <a:p>
            <a:r>
              <a:rPr lang="el-GR" dirty="0"/>
              <a:t>β</a:t>
            </a:r>
          </a:p>
          <a:p>
            <a:r>
              <a:rPr lang="el-GR" dirty="0"/>
              <a:t>β, </a:t>
            </a:r>
            <a:r>
              <a:rPr lang="en-US" dirty="0"/>
              <a:t>balancing between fitting the data and penalizing large coefficient values.</a:t>
            </a:r>
            <a:endParaRPr lang="he-IL" dirty="0"/>
          </a:p>
          <a:p>
            <a:endParaRPr lang="he-IL" dirty="0"/>
          </a:p>
          <a:p>
            <a:r>
              <a:rPr lang="en-US" dirty="0"/>
              <a:t>The hyperparameter </a:t>
            </a:r>
            <a:r>
              <a:rPr lang="el-GR" dirty="0"/>
              <a:t>λ </a:t>
            </a:r>
            <a:r>
              <a:rPr lang="en-US" dirty="0"/>
              <a:t>controls the amount of regularization and is typically tuned using techniques like cross-validation to find the optimal balance between model complexity and performance.</a:t>
            </a:r>
          </a:p>
          <a:p>
            <a:r>
              <a:rPr lang="en-US" dirty="0"/>
              <a:t>One of the key advantages of LASSO classification is its ability to perform automatic feature selection by shrinking some coefficients to zero. Features with zero coefficients are effectively excluded from the model, simplifying interpretation and potentially improving generalization performance by reducing overfitting.</a:t>
            </a:r>
            <a:endParaRPr lang="he-IL" dirty="0"/>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21</a:t>
            </a:fld>
            <a:endParaRPr lang="en-IL"/>
          </a:p>
        </p:txBody>
      </p:sp>
    </p:spTree>
    <p:extLst>
      <p:ext uri="{BB962C8B-B14F-4D97-AF65-F5344CB8AC3E}">
        <p14:creationId xmlns:p14="http://schemas.microsoft.com/office/powerpoint/2010/main" val="60986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decision tree is a hierarchical structure consisting of nodes, branches, and leaves.</a:t>
            </a:r>
          </a:p>
          <a:p>
            <a:r>
              <a:rPr lang="en-US" dirty="0"/>
              <a:t>Each internal node represents a decision based on the value of a feature, leading to different branches.</a:t>
            </a:r>
          </a:p>
          <a:p>
            <a:r>
              <a:rPr lang="en-US" dirty="0"/>
              <a:t>Each leaf node represents a predicted outcome (class label in classification or numerical value in regression).</a:t>
            </a:r>
          </a:p>
          <a:p>
            <a:r>
              <a:rPr lang="en-US" dirty="0"/>
              <a:t>Decision trees make decisions by recursively splitting the dataset based on the values of the features.</a:t>
            </a:r>
          </a:p>
          <a:p>
            <a:r>
              <a:rPr lang="en-US" dirty="0"/>
              <a:t>At each internal node, the algorithm selects the feature and the corresponding split point that best separates the data into homogeneous subsets, typically aiming to maximize information gain or minimize impurity.</a:t>
            </a:r>
          </a:p>
          <a:p>
            <a:r>
              <a:rPr lang="en-US" dirty="0"/>
              <a:t>The process continues recursively until a stopping criterion is met, such as reaching a maximum depth, minimum number of samples per leaf, or minimum decrease in impurity.</a:t>
            </a:r>
          </a:p>
          <a:p>
            <a:r>
              <a:rPr lang="en-US" dirty="0"/>
              <a:t>The choice of the feature and split point at each node is determined by a splitting criterion, which measures the homogeneity of the subsets created by the split.</a:t>
            </a:r>
          </a:p>
          <a:p>
            <a:r>
              <a:rPr lang="en-US" dirty="0"/>
              <a:t>Common splitting criteria for classification include Gini impurity and entropy, which quantify the uncertainty or disorder in the dataset.</a:t>
            </a:r>
          </a:p>
          <a:p>
            <a:r>
              <a:rPr lang="en-US" dirty="0"/>
              <a:t>For regression tasks, the mean squared error (MSE) or mean absolute error (MAE) is often used as the splitting criterion.</a:t>
            </a:r>
            <a:endParaRPr lang="en-IL" dirty="0"/>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22</a:t>
            </a:fld>
            <a:endParaRPr lang="en-IL"/>
          </a:p>
        </p:txBody>
      </p:sp>
    </p:spTree>
    <p:extLst>
      <p:ext uri="{BB962C8B-B14F-4D97-AF65-F5344CB8AC3E}">
        <p14:creationId xmlns:p14="http://schemas.microsoft.com/office/powerpoint/2010/main" val="179759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Boosting</a:t>
            </a:r>
          </a:p>
          <a:p>
            <a:pPr lvl="1"/>
            <a:r>
              <a:rPr lang="en-US" dirty="0" err="1"/>
              <a:t>XGBoost</a:t>
            </a:r>
            <a:r>
              <a:rPr lang="en-US" dirty="0"/>
              <a:t> builds an ensemble of decision trees sequentially. Each decision tree is trained to correct the errors made by the previous trees.</a:t>
            </a:r>
          </a:p>
          <a:p>
            <a:pPr lvl="1"/>
            <a:r>
              <a:rPr lang="en-US" dirty="0"/>
              <a:t>At each iteration, the model fits a new tree to the residuals (the differences between the actual and predicted values) of the previous predictions.</a:t>
            </a:r>
          </a:p>
          <a:p>
            <a:pPr lvl="1"/>
            <a:r>
              <a:rPr lang="en-US" dirty="0"/>
              <a:t>the final prediction is made by aggregating the predictions of all the trees in the ensemble.</a:t>
            </a:r>
          </a:p>
          <a:p>
            <a:r>
              <a:rPr lang="en-US" dirty="0"/>
              <a:t>Regularization:</a:t>
            </a:r>
          </a:p>
          <a:p>
            <a:pPr lvl="1"/>
            <a:r>
              <a:rPr lang="en-US" dirty="0" err="1"/>
              <a:t>XGBoost</a:t>
            </a:r>
            <a:r>
              <a:rPr lang="en-US" dirty="0"/>
              <a:t> incorporates regularization techniques to prevent overfitting and improve generalization performance. It includes parameters for controlling the complexity of individual trees and the overall model.</a:t>
            </a:r>
          </a:p>
          <a:p>
            <a:pPr lvl="1"/>
            <a:r>
              <a:rPr lang="en-US" dirty="0"/>
              <a:t>Regularization parameters in </a:t>
            </a:r>
            <a:r>
              <a:rPr lang="en-US" dirty="0" err="1"/>
              <a:t>XGBoost</a:t>
            </a:r>
            <a:r>
              <a:rPr lang="en-US" dirty="0"/>
              <a:t> include </a:t>
            </a:r>
            <a:r>
              <a:rPr lang="en-US" dirty="0" err="1"/>
              <a:t>max_depth</a:t>
            </a:r>
            <a:r>
              <a:rPr lang="en-US" dirty="0"/>
              <a:t> (maximum depth of each tree), </a:t>
            </a:r>
            <a:r>
              <a:rPr lang="en-US" dirty="0" err="1"/>
              <a:t>min_child_weight</a:t>
            </a:r>
            <a:r>
              <a:rPr lang="en-US" dirty="0"/>
              <a:t> (minimum sum of instance weight required in a child), gamma (minimum loss reduction required to make a further partition on a leaf node), and lambda (L2 regularization term on weights).</a:t>
            </a:r>
            <a:endParaRPr lang="en-IL" dirty="0"/>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23</a:t>
            </a:fld>
            <a:endParaRPr lang="en-IL"/>
          </a:p>
        </p:txBody>
      </p:sp>
    </p:spTree>
    <p:extLst>
      <p:ext uri="{BB962C8B-B14F-4D97-AF65-F5344CB8AC3E}">
        <p14:creationId xmlns:p14="http://schemas.microsoft.com/office/powerpoint/2010/main" val="7036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24</a:t>
            </a:fld>
            <a:endParaRPr lang="en-IL"/>
          </a:p>
        </p:txBody>
      </p:sp>
    </p:spTree>
    <p:extLst>
      <p:ext uri="{BB962C8B-B14F-4D97-AF65-F5344CB8AC3E}">
        <p14:creationId xmlns:p14="http://schemas.microsoft.com/office/powerpoint/2010/main" val="2801699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Evaluate the performance of the trained models using appropriate evaluation metrics relevant to the specific epidemiological problem. </a:t>
            </a:r>
          </a:p>
          <a:p>
            <a:r>
              <a:rPr lang="en-US" dirty="0"/>
              <a:t>Common evaluation metrics include accuracy, precision, recall, F1-score, area under the receiver operating characteristic curve (AUC-ROC), etc. </a:t>
            </a:r>
          </a:p>
          <a:p>
            <a:r>
              <a:rPr lang="en-US" dirty="0"/>
              <a:t>Assess the model's generalization ability on the validation and test sets to ensure it can perform well on unseen data.</a:t>
            </a:r>
          </a:p>
          <a:p>
            <a:pPr algn="r" rtl="1"/>
            <a:endParaRPr lang="en-US" dirty="0"/>
          </a:p>
          <a:p>
            <a:pPr algn="r" rtl="1"/>
            <a:endParaRPr lang="en-US" dirty="0"/>
          </a:p>
          <a:p>
            <a:pPr algn="r" rtl="1"/>
            <a:r>
              <a:rPr lang="he-IL" dirty="0"/>
              <a:t>לבחינת ביצועי המודל בחרנו שני קריטריונים</a:t>
            </a:r>
          </a:p>
          <a:p>
            <a:pPr marL="228600" indent="-228600" algn="r" rtl="1">
              <a:buFont typeface="+mj-lt"/>
              <a:buAutoNum type="arabicPeriod"/>
            </a:pPr>
            <a:r>
              <a:rPr lang="he-IL" dirty="0"/>
              <a:t>דיסקרימינציה – היכולת להפריד בין הקבוצות (משתמש ממושך ומשתמש לא ממשוך)</a:t>
            </a:r>
          </a:p>
          <a:p>
            <a:pPr marL="228600" indent="-228600" algn="r" rtl="1">
              <a:buFont typeface="+mj-lt"/>
              <a:buAutoNum type="arabicPeriod"/>
            </a:pPr>
            <a:r>
              <a:rPr lang="he-IL" dirty="0" err="1"/>
              <a:t>קרליברציה</a:t>
            </a:r>
            <a:r>
              <a:rPr lang="he-IL" dirty="0"/>
              <a:t> – עד כמה ההסתברות שניתנה לנבדק מייצגת את הסיכון האמיתי שלו</a:t>
            </a:r>
          </a:p>
        </p:txBody>
      </p:sp>
      <p:sp>
        <p:nvSpPr>
          <p:cNvPr id="4" name="Slide Number Placeholder 3"/>
          <p:cNvSpPr>
            <a:spLocks noGrp="1"/>
          </p:cNvSpPr>
          <p:nvPr>
            <p:ph type="sldNum" sz="quarter" idx="5"/>
          </p:nvPr>
        </p:nvSpPr>
        <p:spPr/>
        <p:txBody>
          <a:bodyPr/>
          <a:lstStyle/>
          <a:p>
            <a:fld id="{969D9DA4-8753-814A-BFA2-CD268BE3D4F8}" type="slidenum">
              <a:rPr lang="en-IL" smtClean="0"/>
              <a:t>25</a:t>
            </a:fld>
            <a:endParaRPr lang="en-IL"/>
          </a:p>
        </p:txBody>
      </p:sp>
    </p:spTree>
    <p:extLst>
      <p:ext uri="{BB962C8B-B14F-4D97-AF65-F5344CB8AC3E}">
        <p14:creationId xmlns:p14="http://schemas.microsoft.com/office/powerpoint/2010/main" val="43321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6</a:t>
            </a:fld>
            <a:endParaRPr lang="en-IL"/>
          </a:p>
        </p:txBody>
      </p:sp>
    </p:spTree>
    <p:extLst>
      <p:ext uri="{BB962C8B-B14F-4D97-AF65-F5344CB8AC3E}">
        <p14:creationId xmlns:p14="http://schemas.microsoft.com/office/powerpoint/2010/main" val="1509009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b="0" i="0" u="none" strike="noStrike" dirty="0">
                <a:solidFill>
                  <a:srgbClr val="000000"/>
                </a:solidFill>
                <a:effectLst/>
                <a:highlight>
                  <a:srgbClr val="FFFFFF"/>
                </a:highlight>
                <a:latin typeface="Arial" panose="020B0604020202020204" pitchFamily="34" charset="0"/>
              </a:rPr>
              <a:t>לגבי ה</a:t>
            </a:r>
            <a:r>
              <a:rPr lang="en-US" b="0" i="0" u="none" strike="noStrike" dirty="0">
                <a:solidFill>
                  <a:srgbClr val="000000"/>
                </a:solidFill>
                <a:effectLst/>
                <a:highlight>
                  <a:srgbClr val="FFFFFF"/>
                </a:highlight>
                <a:latin typeface="Arial" panose="020B0604020202020204" pitchFamily="34" charset="0"/>
              </a:rPr>
              <a:t>Youden's J, </a:t>
            </a:r>
            <a:r>
              <a:rPr lang="he-IL" b="0" i="0" u="none" strike="noStrike" dirty="0">
                <a:solidFill>
                  <a:srgbClr val="000000"/>
                </a:solidFill>
                <a:effectLst/>
                <a:highlight>
                  <a:srgbClr val="FFFFFF"/>
                </a:highlight>
                <a:latin typeface="Arial" panose="020B0604020202020204" pitchFamily="34" charset="0"/>
              </a:rPr>
              <a:t>בעצם הפרמטר הזה משקלל רגישות וסגוליות (רגישות+סגוליות-1) ונותן את נקודת הקלסיפיקציה עם הערך המקסימלי של שניהם. 1 מושלם 0 גרוע (כמו הטלת מטבע).</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0" i="0" u="none" strike="noStrike" dirty="0">
                <a:solidFill>
                  <a:srgbClr val="000000"/>
                </a:solidFill>
                <a:effectLst/>
                <a:latin typeface="Arial" panose="020B0604020202020204" pitchFamily="34" charset="0"/>
              </a:rPr>
              <a:t>חישוב </a:t>
            </a:r>
            <a:r>
              <a:rPr lang="en-US" b="0" i="0" u="none" strike="noStrike" dirty="0">
                <a:solidFill>
                  <a:srgbClr val="000000"/>
                </a:solidFill>
                <a:effectLst/>
                <a:latin typeface="Arial" panose="020B0604020202020204" pitchFamily="34" charset="0"/>
              </a:rPr>
              <a:t>CI </a:t>
            </a:r>
            <a:r>
              <a:rPr lang="he-IL" b="0" i="0" u="none" strike="noStrike" dirty="0">
                <a:solidFill>
                  <a:srgbClr val="000000"/>
                </a:solidFill>
                <a:effectLst/>
                <a:latin typeface="Arial" panose="020B0604020202020204" pitchFamily="34" charset="0"/>
              </a:rPr>
              <a:t>בעזרת </a:t>
            </a:r>
            <a:r>
              <a:rPr lang="en-US" b="0" i="0" u="none" strike="noStrike" dirty="0">
                <a:solidFill>
                  <a:srgbClr val="000000"/>
                </a:solidFill>
                <a:effectLst/>
                <a:latin typeface="Arial" panose="020B0604020202020204" pitchFamily="34" charset="0"/>
              </a:rPr>
              <a:t>percentile bootstrap </a:t>
            </a:r>
            <a:r>
              <a:rPr lang="he-IL" b="0" i="0" u="none" strike="noStrike" dirty="0">
                <a:solidFill>
                  <a:srgbClr val="000000"/>
                </a:solidFill>
                <a:effectLst/>
                <a:latin typeface="Arial" panose="020B0604020202020204" pitchFamily="34" charset="0"/>
              </a:rPr>
              <a:t>זו בעצם שיטה א-פרמטרית שלא מניחה הנחות על התפלגות </a:t>
            </a:r>
            <a:r>
              <a:rPr lang="he-IL" b="0" i="0" u="none" strike="noStrike" dirty="0" err="1">
                <a:solidFill>
                  <a:srgbClr val="000000"/>
                </a:solidFill>
                <a:effectLst/>
                <a:latin typeface="Arial" panose="020B0604020202020204" pitchFamily="34" charset="0"/>
              </a:rPr>
              <a:t>הפרטמר</a:t>
            </a:r>
            <a:r>
              <a:rPr lang="he-IL" b="0" i="0" u="none" strike="noStrike" dirty="0">
                <a:solidFill>
                  <a:srgbClr val="000000"/>
                </a:solidFill>
                <a:effectLst/>
                <a:latin typeface="Arial" panose="020B0604020202020204" pitchFamily="34" charset="0"/>
              </a:rPr>
              <a:t> </a:t>
            </a:r>
            <a:r>
              <a:rPr lang="he-IL" b="0" i="0" u="none" strike="noStrike" dirty="0" err="1">
                <a:solidFill>
                  <a:srgbClr val="000000"/>
                </a:solidFill>
                <a:effectLst/>
                <a:latin typeface="Arial" panose="020B0604020202020204" pitchFamily="34" charset="0"/>
              </a:rPr>
              <a:t>באוכלוסיה</a:t>
            </a:r>
            <a:r>
              <a:rPr lang="he-IL" b="0" i="0" u="none" strike="noStrike" dirty="0">
                <a:solidFill>
                  <a:srgbClr val="000000"/>
                </a:solidFill>
                <a:effectLst/>
                <a:latin typeface="Arial" panose="020B0604020202020204" pitchFamily="34" charset="0"/>
              </a:rPr>
              <a:t> שבה אנחנו דוגמים עם החזרה </a:t>
            </a:r>
            <a:r>
              <a:rPr lang="he-IL" b="0" i="0" u="none" strike="noStrike" dirty="0" err="1">
                <a:solidFill>
                  <a:srgbClr val="000000"/>
                </a:solidFill>
                <a:effectLst/>
                <a:latin typeface="Arial" panose="020B0604020202020204" pitchFamily="34" charset="0"/>
              </a:rPr>
              <a:t>מהדאטה</a:t>
            </a:r>
            <a:r>
              <a:rPr lang="he-IL" b="0" i="0" u="none" strike="noStrike" dirty="0">
                <a:solidFill>
                  <a:srgbClr val="000000"/>
                </a:solidFill>
                <a:effectLst/>
                <a:latin typeface="Arial" panose="020B0604020202020204" pitchFamily="34" charset="0"/>
              </a:rPr>
              <a:t> ומחשבים את </a:t>
            </a:r>
            <a:r>
              <a:rPr lang="he-IL" b="0" i="0" u="none" strike="noStrike" dirty="0" err="1">
                <a:solidFill>
                  <a:srgbClr val="000000"/>
                </a:solidFill>
                <a:effectLst/>
                <a:latin typeface="Arial" panose="020B0604020202020204" pitchFamily="34" charset="0"/>
              </a:rPr>
              <a:t>הפרטמר</a:t>
            </a:r>
            <a:r>
              <a:rPr lang="he-IL" b="0" i="0" u="none" strike="noStrike" dirty="0">
                <a:solidFill>
                  <a:srgbClr val="000000"/>
                </a:solidFill>
                <a:effectLst/>
                <a:latin typeface="Arial" panose="020B0604020202020204" pitchFamily="34" charset="0"/>
              </a:rPr>
              <a:t> </a:t>
            </a:r>
            <a:r>
              <a:rPr lang="en-US" b="0" i="0" u="none" strike="noStrike" dirty="0">
                <a:solidFill>
                  <a:srgbClr val="000000"/>
                </a:solidFill>
                <a:effectLst/>
                <a:latin typeface="Arial" panose="020B0604020202020204" pitchFamily="34" charset="0"/>
              </a:rPr>
              <a:t>X </a:t>
            </a:r>
            <a:r>
              <a:rPr lang="he-IL" b="0" i="0" u="none" strike="noStrike" dirty="0">
                <a:solidFill>
                  <a:srgbClr val="000000"/>
                </a:solidFill>
                <a:effectLst/>
                <a:latin typeface="Arial" panose="020B0604020202020204" pitchFamily="34" charset="0"/>
              </a:rPr>
              <a:t>פעמים, למדגם הזה שיצא אנחנו לוקחים את את האחוזון ה2.5 וה97.5 כדי לחשב </a:t>
            </a:r>
            <a:r>
              <a:rPr lang="en-US" b="0" i="0" u="none" strike="noStrike" dirty="0">
                <a:solidFill>
                  <a:srgbClr val="000000"/>
                </a:solidFill>
                <a:effectLst/>
                <a:latin typeface="Arial" panose="020B0604020202020204" pitchFamily="34" charset="0"/>
              </a:rPr>
              <a:t>CI</a:t>
            </a:r>
          </a:p>
          <a:p>
            <a:pPr marL="171450" indent="-171450" algn="r" rtl="1">
              <a:buFont typeface="Arial" panose="020B0604020202020204" pitchFamily="34" charset="0"/>
              <a:buChar char="•"/>
            </a:pPr>
            <a:endParaRPr lang="he-IL" dirty="0"/>
          </a:p>
          <a:p>
            <a:endParaRPr lang="he-IL" dirty="0"/>
          </a:p>
          <a:p>
            <a:r>
              <a:rPr lang="en-US" dirty="0"/>
              <a:t>sensitivity, specificity, and the area under the receiver operating characteristic curve (ROC-AUC) on the test set</a:t>
            </a:r>
          </a:p>
          <a:p>
            <a:r>
              <a:rPr lang="en-US" b="1" i="0" dirty="0">
                <a:solidFill>
                  <a:srgbClr val="BFBFBF"/>
                </a:solidFill>
                <a:effectLst/>
                <a:highlight>
                  <a:srgbClr val="1C1C21"/>
                </a:highlight>
                <a:latin typeface="Arial" panose="020B0604020202020204" pitchFamily="34" charset="0"/>
              </a:rPr>
              <a:t>Youden's J statistic</a:t>
            </a:r>
            <a:r>
              <a:rPr lang="en-US" b="0" i="0" dirty="0">
                <a:solidFill>
                  <a:srgbClr val="BFBFBF"/>
                </a:solidFill>
                <a:effectLst/>
                <a:highlight>
                  <a:srgbClr val="1C1C21"/>
                </a:highlight>
                <a:latin typeface="Arial" panose="020B0604020202020204" pitchFamily="34" charset="0"/>
              </a:rPr>
              <a:t> (also called </a:t>
            </a:r>
            <a:r>
              <a:rPr lang="en-US" b="1" i="0" dirty="0">
                <a:solidFill>
                  <a:srgbClr val="BFBFBF"/>
                </a:solidFill>
                <a:effectLst/>
                <a:highlight>
                  <a:srgbClr val="1C1C21"/>
                </a:highlight>
                <a:latin typeface="Arial" panose="020B0604020202020204" pitchFamily="34" charset="0"/>
              </a:rPr>
              <a:t>Youden's index</a:t>
            </a:r>
            <a:r>
              <a:rPr lang="en-US" b="0" i="0" dirty="0">
                <a:solidFill>
                  <a:srgbClr val="BFBFBF"/>
                </a:solidFill>
                <a:effectLst/>
                <a:highlight>
                  <a:srgbClr val="1C1C21"/>
                </a:highlight>
                <a:latin typeface="Arial" panose="020B0604020202020204" pitchFamily="34" charset="0"/>
              </a:rPr>
              <a:t>) is a single statistic that captures the performance of a </a:t>
            </a:r>
            <a:r>
              <a:rPr lang="en-US" b="0" i="0" u="none" strike="noStrike" dirty="0">
                <a:solidFill>
                  <a:srgbClr val="99B3E6"/>
                </a:solidFill>
                <a:effectLst/>
                <a:highlight>
                  <a:srgbClr val="1C1C21"/>
                </a:highlight>
                <a:latin typeface="Arial" panose="020B0604020202020204" pitchFamily="34" charset="0"/>
                <a:hlinkClick r:id="rId3" tooltip="Dichotomy"/>
              </a:rPr>
              <a:t>dichotomous</a:t>
            </a:r>
            <a:r>
              <a:rPr lang="en-US" b="0" i="0" dirty="0">
                <a:solidFill>
                  <a:srgbClr val="BFBFBF"/>
                </a:solidFill>
                <a:effectLst/>
                <a:highlight>
                  <a:srgbClr val="1C1C21"/>
                </a:highlight>
                <a:latin typeface="Arial" panose="020B0604020202020204" pitchFamily="34" charset="0"/>
              </a:rPr>
              <a:t> diagnostic test. SENS + SPEC -1. it ranges between -1 to 1 where 1 is great and 0 is useless. `Youden's index is often used in conjunction with receiver operating characteristic (ROC) analysis.[3] The index is defined for all points of an ROC curve, and the maximum value of the index may be used as a criterion for selecting the optimum cut-off point when a diagnostic test gives a numeric rather than a dichotomous result.</a:t>
            </a:r>
          </a:p>
          <a:p>
            <a:r>
              <a:rPr lang="en-US" b="0" i="0" dirty="0">
                <a:solidFill>
                  <a:srgbClr val="BFBFBF"/>
                </a:solidFill>
                <a:effectLst/>
                <a:highlight>
                  <a:srgbClr val="1C1C21"/>
                </a:highlight>
                <a:latin typeface="Open Sans" panose="020F0502020204030204" pitchFamily="34" charset="0"/>
              </a:rPr>
              <a:t>The percentile bootstrap is a nonparametric method based on data-driven simulations. Assessing population </a:t>
            </a:r>
            <a:r>
              <a:rPr lang="en-US" b="0" i="0" dirty="0">
                <a:solidFill>
                  <a:srgbClr val="BFBFBF"/>
                </a:solidFill>
                <a:effectLst/>
                <a:highlight>
                  <a:srgbClr val="1C1C21"/>
                </a:highlight>
                <a:latin typeface="Open Sans" panose="020B0606030504020204" pitchFamily="34" charset="0"/>
              </a:rPr>
              <a:t>parameter using only the data at hand, without making assumptions about underlying distributions. Sampling with return X times and taking the quantiles to infer CI</a:t>
            </a:r>
          </a:p>
        </p:txBody>
      </p:sp>
      <p:sp>
        <p:nvSpPr>
          <p:cNvPr id="4" name="Slide Number Placeholder 3"/>
          <p:cNvSpPr>
            <a:spLocks noGrp="1"/>
          </p:cNvSpPr>
          <p:nvPr>
            <p:ph type="sldNum" sz="quarter" idx="5"/>
          </p:nvPr>
        </p:nvSpPr>
        <p:spPr/>
        <p:txBody>
          <a:bodyPr/>
          <a:lstStyle/>
          <a:p>
            <a:fld id="{969D9DA4-8753-814A-BFA2-CD268BE3D4F8}" type="slidenum">
              <a:rPr lang="en-IL" smtClean="0"/>
              <a:t>26</a:t>
            </a:fld>
            <a:endParaRPr lang="en-IL"/>
          </a:p>
        </p:txBody>
      </p:sp>
    </p:spTree>
    <p:extLst>
      <p:ext uri="{BB962C8B-B14F-4D97-AF65-F5344CB8AC3E}">
        <p14:creationId xmlns:p14="http://schemas.microsoft.com/office/powerpoint/2010/main" val="2398947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מודלים </a:t>
            </a:r>
            <a:r>
              <a:rPr lang="he-IL" b="0" i="0" dirty="0" err="1">
                <a:solidFill>
                  <a:srgbClr val="BFBFBF"/>
                </a:solidFill>
                <a:effectLst/>
                <a:highlight>
                  <a:srgbClr val="1C1C21"/>
                </a:highlight>
                <a:latin typeface="Open Sans" panose="020B0606030504020204" pitchFamily="34" charset="0"/>
              </a:rPr>
              <a:t>פרובביליסטיים</a:t>
            </a:r>
            <a:r>
              <a:rPr lang="he-IL" b="0" i="0" dirty="0">
                <a:solidFill>
                  <a:srgbClr val="BFBFBF"/>
                </a:solidFill>
                <a:effectLst/>
                <a:highlight>
                  <a:srgbClr val="1C1C21"/>
                </a:highlight>
                <a:latin typeface="Open Sans" panose="020B0606030504020204" pitchFamily="34" charset="0"/>
              </a:rPr>
              <a:t> ממקסמים את פונקציית ההסתברות, מכיוון שהמודל שלנו אומן למקסם את ההפרדה בין הקבוצות, פלט המודל מהווה מספר בין 0-1 אך אינו מייצג נכונה את </a:t>
            </a:r>
            <a:r>
              <a:rPr lang="he-IL" b="0" i="0" dirty="0" err="1">
                <a:solidFill>
                  <a:srgbClr val="BFBFBF"/>
                </a:solidFill>
                <a:effectLst/>
                <a:highlight>
                  <a:srgbClr val="1C1C21"/>
                </a:highlight>
                <a:latin typeface="Open Sans" panose="020B0606030504020204" pitchFamily="34" charset="0"/>
              </a:rPr>
              <a:t>ההתסברות</a:t>
            </a:r>
            <a:r>
              <a:rPr lang="he-IL" b="0" i="0" dirty="0">
                <a:solidFill>
                  <a:srgbClr val="BFBFBF"/>
                </a:solidFill>
                <a:effectLst/>
                <a:highlight>
                  <a:srgbClr val="1C1C21"/>
                </a:highlight>
                <a:latin typeface="Open Sans" panose="020B0606030504020204" pitchFamily="34" charset="0"/>
              </a:rPr>
              <a:t> – לכן ביצענו כיוונון של הפלט שייצג הסתברות. </a:t>
            </a:r>
          </a:p>
          <a:p>
            <a:pPr marL="171450"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ביצוע הכיול היה באמצעות </a:t>
            </a:r>
            <a:r>
              <a:rPr lang="en-US" b="0" i="0" dirty="0">
                <a:solidFill>
                  <a:srgbClr val="BFBFBF"/>
                </a:solidFill>
                <a:effectLst/>
                <a:highlight>
                  <a:srgbClr val="1C1C21"/>
                </a:highlight>
                <a:latin typeface="Open Sans" panose="020B0606030504020204" pitchFamily="34" charset="0"/>
              </a:rPr>
              <a:t>GAM</a:t>
            </a:r>
            <a:r>
              <a:rPr lang="he-IL" b="0" i="0" dirty="0">
                <a:solidFill>
                  <a:srgbClr val="BFBFBF"/>
                </a:solidFill>
                <a:effectLst/>
                <a:highlight>
                  <a:srgbClr val="1C1C21"/>
                </a:highlight>
                <a:latin typeface="Open Sans" panose="020B0606030504020204" pitchFamily="34" charset="0"/>
              </a:rPr>
              <a:t> שהוכרח להיות עולה בצורה </a:t>
            </a:r>
            <a:r>
              <a:rPr lang="he-IL" b="0" i="0" dirty="0" err="1">
                <a:solidFill>
                  <a:srgbClr val="BFBFBF"/>
                </a:solidFill>
                <a:effectLst/>
                <a:highlight>
                  <a:srgbClr val="1C1C21"/>
                </a:highlight>
                <a:latin typeface="Open Sans" panose="020B0606030504020204" pitchFamily="34" charset="0"/>
              </a:rPr>
              <a:t>מונוטנית</a:t>
            </a:r>
            <a:r>
              <a:rPr lang="he-IL" b="0" i="0" dirty="0">
                <a:solidFill>
                  <a:srgbClr val="BFBFBF"/>
                </a:solidFill>
                <a:effectLst/>
                <a:highlight>
                  <a:srgbClr val="1C1C21"/>
                </a:highlight>
                <a:latin typeface="Open Sans" panose="020B0606030504020204" pitchFamily="34" charset="0"/>
              </a:rPr>
              <a:t> כדי להיות גמיש מצד אחד אבל מצד שני למנוע אובר </a:t>
            </a:r>
            <a:r>
              <a:rPr lang="he-IL" b="0" i="0" dirty="0" err="1">
                <a:solidFill>
                  <a:srgbClr val="BFBFBF"/>
                </a:solidFill>
                <a:effectLst/>
                <a:highlight>
                  <a:srgbClr val="1C1C21"/>
                </a:highlight>
                <a:latin typeface="Open Sans" panose="020B0606030504020204" pitchFamily="34" charset="0"/>
              </a:rPr>
              <a:t>פיטינג</a:t>
            </a:r>
            <a:r>
              <a:rPr lang="he-IL" b="0" i="0" dirty="0">
                <a:solidFill>
                  <a:srgbClr val="BFBFBF"/>
                </a:solidFill>
                <a:effectLst/>
                <a:highlight>
                  <a:srgbClr val="1C1C21"/>
                </a:highlight>
                <a:latin typeface="Open Sans" panose="020B0606030504020204" pitchFamily="34" charset="0"/>
              </a:rPr>
              <a:t> </a:t>
            </a:r>
            <a:r>
              <a:rPr lang="he-IL" b="0" i="0" dirty="0" err="1">
                <a:solidFill>
                  <a:srgbClr val="BFBFBF"/>
                </a:solidFill>
                <a:effectLst/>
                <a:highlight>
                  <a:srgbClr val="1C1C21"/>
                </a:highlight>
                <a:latin typeface="Open Sans" panose="020B0606030504020204" pitchFamily="34" charset="0"/>
              </a:rPr>
              <a:t>לטרייניג</a:t>
            </a:r>
            <a:r>
              <a:rPr lang="he-IL" b="0" i="0" dirty="0">
                <a:solidFill>
                  <a:srgbClr val="BFBFBF"/>
                </a:solidFill>
                <a:effectLst/>
                <a:highlight>
                  <a:srgbClr val="1C1C21"/>
                </a:highlight>
                <a:latin typeface="Open Sans" panose="020B0606030504020204" pitchFamily="34" charset="0"/>
              </a:rPr>
              <a:t>?</a:t>
            </a:r>
          </a:p>
          <a:p>
            <a:pPr marL="171450"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לאחר מכן בחינת </a:t>
            </a:r>
            <a:r>
              <a:rPr lang="he-IL" b="0" i="0" dirty="0" err="1">
                <a:solidFill>
                  <a:srgbClr val="BFBFBF"/>
                </a:solidFill>
                <a:effectLst/>
                <a:highlight>
                  <a:srgbClr val="1C1C21"/>
                </a:highlight>
                <a:latin typeface="Open Sans" panose="020B0606030504020204" pitchFamily="34" charset="0"/>
              </a:rPr>
              <a:t>הקליברציה</a:t>
            </a:r>
            <a:r>
              <a:rPr lang="he-IL" b="0" i="0" dirty="0">
                <a:solidFill>
                  <a:srgbClr val="BFBFBF"/>
                </a:solidFill>
                <a:effectLst/>
                <a:highlight>
                  <a:srgbClr val="1C1C21"/>
                </a:highlight>
                <a:latin typeface="Open Sans" panose="020B0606030504020204" pitchFamily="34" charset="0"/>
              </a:rPr>
              <a:t> נעשתה באמצעות עקומת </a:t>
            </a:r>
            <a:r>
              <a:rPr lang="he-IL" b="0" i="0" dirty="0" err="1">
                <a:solidFill>
                  <a:srgbClr val="BFBFBF"/>
                </a:solidFill>
                <a:effectLst/>
                <a:highlight>
                  <a:srgbClr val="1C1C21"/>
                </a:highlight>
                <a:latin typeface="Open Sans" panose="020B0606030504020204" pitchFamily="34" charset="0"/>
              </a:rPr>
              <a:t>קליברציה</a:t>
            </a:r>
            <a:r>
              <a:rPr lang="he-IL" b="0" i="0" dirty="0">
                <a:solidFill>
                  <a:srgbClr val="BFBFBF"/>
                </a:solidFill>
                <a:effectLst/>
                <a:highlight>
                  <a:srgbClr val="1C1C21"/>
                </a:highlight>
                <a:latin typeface="Open Sans" panose="020B0606030504020204" pitchFamily="34" charset="0"/>
              </a:rPr>
              <a:t>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על ציר האיקס - ההסתברות החזויה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על ציר הוואי - הפרופורציה הנצפית של התוצא בקרב אנשים עם הסתברות דומה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שרטוט של ממוצע נע / מוחלק של התצפיות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קו אלכסוני מהווה </a:t>
            </a:r>
            <a:r>
              <a:rPr lang="he-IL" b="0" i="0" dirty="0" err="1">
                <a:solidFill>
                  <a:srgbClr val="BFBFBF"/>
                </a:solidFill>
                <a:effectLst/>
                <a:highlight>
                  <a:srgbClr val="1C1C21"/>
                </a:highlight>
                <a:latin typeface="Open Sans" panose="020B0606030504020204" pitchFamily="34" charset="0"/>
              </a:rPr>
              <a:t>קליברציה</a:t>
            </a:r>
            <a:r>
              <a:rPr lang="he-IL" b="0" i="0" dirty="0">
                <a:solidFill>
                  <a:srgbClr val="BFBFBF"/>
                </a:solidFill>
                <a:effectLst/>
                <a:highlight>
                  <a:srgbClr val="1C1C21"/>
                </a:highlight>
                <a:latin typeface="Open Sans" panose="020B0606030504020204" pitchFamily="34" charset="0"/>
              </a:rPr>
              <a:t> מושלמת (כל אלו שנחזה להם סיכוי של 0.25 גם יש להם פרופורציה של 0.25)</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קו מעל המגמה הערכת חסר (ניתן חיזוי של 0.25 ובפועל יש 0.375)</a:t>
            </a:r>
          </a:p>
          <a:p>
            <a:pPr marL="171450" lvl="0"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מעריכים בשתי שיטות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ויזואלית – מסתכלים על קו המגמה </a:t>
            </a:r>
          </a:p>
          <a:p>
            <a:pPr marL="628650" lvl="1" indent="-171450" algn="r" rtl="1">
              <a:buFont typeface="Arial" panose="020B0604020202020204" pitchFamily="34" charset="0"/>
              <a:buChar char="•"/>
            </a:pPr>
            <a:r>
              <a:rPr lang="he-IL" b="0" i="0" dirty="0">
                <a:solidFill>
                  <a:srgbClr val="BFBFBF"/>
                </a:solidFill>
                <a:effectLst/>
                <a:highlight>
                  <a:srgbClr val="1C1C21"/>
                </a:highlight>
                <a:latin typeface="Open Sans" panose="020B0606030504020204" pitchFamily="34" charset="0"/>
              </a:rPr>
              <a:t>מודל רגרסיה לוגיסטית בין ההסתברות החזוי ללוג </a:t>
            </a:r>
            <a:r>
              <a:rPr lang="he-IL" b="0" i="0" dirty="0" err="1">
                <a:solidFill>
                  <a:srgbClr val="BFBFBF"/>
                </a:solidFill>
                <a:effectLst/>
                <a:highlight>
                  <a:srgbClr val="1C1C21"/>
                </a:highlight>
                <a:latin typeface="Open Sans" panose="020B0606030504020204" pitchFamily="34" charset="0"/>
              </a:rPr>
              <a:t>אודס</a:t>
            </a:r>
            <a:r>
              <a:rPr lang="he-IL" b="0" i="0" dirty="0">
                <a:solidFill>
                  <a:srgbClr val="BFBFBF"/>
                </a:solidFill>
                <a:effectLst/>
                <a:highlight>
                  <a:srgbClr val="1C1C21"/>
                </a:highlight>
                <a:latin typeface="Open Sans" panose="020B0606030504020204" pitchFamily="34" charset="0"/>
              </a:rPr>
              <a:t>: חותך של 0 ושיפוע של 1</a:t>
            </a:r>
            <a:endParaRPr lang="en-US" b="0" i="0" dirty="0">
              <a:solidFill>
                <a:srgbClr val="BFBFBF"/>
              </a:solidFill>
              <a:effectLst/>
              <a:highlight>
                <a:srgbClr val="1C1C21"/>
              </a:highlight>
              <a:latin typeface="Open Sans" panose="020B0606030504020204" pitchFamily="34" charset="0"/>
            </a:endParaRPr>
          </a:p>
          <a:p>
            <a:endParaRPr lang="en-US" b="0" i="0" dirty="0">
              <a:solidFill>
                <a:srgbClr val="BFBFBF"/>
              </a:solidFill>
              <a:effectLst/>
              <a:highlight>
                <a:srgbClr val="1C1C21"/>
              </a:highlight>
              <a:latin typeface="Open Sans" panose="020B0606030504020204" pitchFamily="34" charset="0"/>
            </a:endParaRPr>
          </a:p>
          <a:p>
            <a:r>
              <a:rPr lang="en-US" b="0" i="0" dirty="0">
                <a:solidFill>
                  <a:srgbClr val="BFBFBF"/>
                </a:solidFill>
                <a:effectLst/>
                <a:highlight>
                  <a:srgbClr val="1C1C21"/>
                </a:highlight>
                <a:latin typeface="Open Sans" panose="020B0606030504020204" pitchFamily="34" charset="0"/>
              </a:rPr>
              <a:t>To calibrate the </a:t>
            </a:r>
            <a:r>
              <a:rPr lang="en-US" b="0" i="0" dirty="0" err="1">
                <a:solidFill>
                  <a:srgbClr val="BFBFBF"/>
                </a:solidFill>
                <a:effectLst/>
                <a:highlight>
                  <a:srgbClr val="1C1C21"/>
                </a:highlight>
                <a:latin typeface="Open Sans" panose="020B0606030504020204" pitchFamily="34" charset="0"/>
              </a:rPr>
              <a:t>XGBoost</a:t>
            </a:r>
            <a:r>
              <a:rPr lang="en-US" b="0" i="0" dirty="0">
                <a:solidFill>
                  <a:srgbClr val="BFBFBF"/>
                </a:solidFill>
                <a:effectLst/>
                <a:highlight>
                  <a:srgbClr val="1C1C21"/>
                </a:highlight>
                <a:latin typeface="Open Sans" panose="020B0606030504020204" pitchFamily="34" charset="0"/>
              </a:rPr>
              <a:t> output </a:t>
            </a:r>
            <a:endParaRPr lang="en-US" dirty="0"/>
          </a:p>
          <a:p>
            <a:r>
              <a:rPr lang="en-US" sz="1800" b="0" i="0" u="none" strike="noStrike" dirty="0">
                <a:solidFill>
                  <a:srgbClr val="000000"/>
                </a:solidFill>
                <a:effectLst/>
                <a:latin typeface="Times New Roman" panose="02020603050405020304" pitchFamily="18" charset="0"/>
              </a:rPr>
              <a:t>We then examined calibration through a logistic regression model between the prediction and the observed outcome, where a perfect calibration should yield a model with an intercept of 0 and a slope of1</a:t>
            </a:r>
          </a:p>
          <a:p>
            <a:endParaRPr lang="en-US" sz="1800" b="0" i="0" u="none" strike="noStrike" dirty="0">
              <a:solidFill>
                <a:srgbClr val="000000"/>
              </a:solidFill>
              <a:effectLst/>
              <a:latin typeface="Times New Roman" panose="02020603050405020304" pitchFamily="18" charset="0"/>
            </a:endParaRPr>
          </a:p>
          <a:p>
            <a:r>
              <a:rPr lang="en-US" sz="1800" dirty="0"/>
              <a:t>Calibration plot – line above the dotted line is underestimating </a:t>
            </a:r>
          </a:p>
          <a:p>
            <a:endParaRPr lang="he-IL" sz="1800" dirty="0"/>
          </a:p>
          <a:p>
            <a:r>
              <a:rPr lang="en-IL" sz="1800" dirty="0"/>
              <a:t>All further analyses based on model 1</a:t>
            </a:r>
          </a:p>
          <a:p>
            <a:r>
              <a:rPr lang="en-US" sz="1800" b="0" i="0" u="none" strike="noStrike" dirty="0">
                <a:solidFill>
                  <a:srgbClr val="000000"/>
                </a:solidFill>
                <a:effectLst/>
                <a:latin typeface="Times New Roman" panose="02020603050405020304" pitchFamily="18" charset="0"/>
              </a:rPr>
              <a:t> 1</a:t>
            </a: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27</a:t>
            </a:fld>
            <a:endParaRPr lang="en-IL"/>
          </a:p>
        </p:txBody>
      </p:sp>
    </p:spTree>
    <p:extLst>
      <p:ext uri="{BB962C8B-B14F-4D97-AF65-F5344CB8AC3E}">
        <p14:creationId xmlns:p14="http://schemas.microsoft.com/office/powerpoint/2010/main" val="1241860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 the trained models to gain insights into the relationships between features and outcomes in the epidemiological context. </a:t>
            </a:r>
          </a:p>
          <a:p>
            <a:pPr marL="0" algn="l" defTabSz="914400" rtl="0" eaLnBrk="1" latinLnBrk="0" hangingPunct="1"/>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Validate the findings against existing knowledge or clinical expertise to ensure their validity and relevance.</a:t>
            </a:r>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28</a:t>
            </a:fld>
            <a:endParaRPr lang="en-IL"/>
          </a:p>
        </p:txBody>
      </p:sp>
    </p:spTree>
    <p:extLst>
      <p:ext uri="{BB962C8B-B14F-4D97-AF65-F5344CB8AC3E}">
        <p14:creationId xmlns:p14="http://schemas.microsoft.com/office/powerpoint/2010/main" val="620582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 typeface="Arial" panose="020B0604020202020204" pitchFamily="34" charset="0"/>
              <a:buChar char="•"/>
            </a:pPr>
            <a:r>
              <a:rPr lang="he-IL" dirty="0"/>
              <a:t>המודל, בניגוד לרגרסיה לוגיסטית אשר ההחלטות חשופות בפנינו בצורת משתנים, אינו מגלה לנו למה ביצע את ההחלטה ״קופסא שחורה״</a:t>
            </a:r>
          </a:p>
          <a:p>
            <a:pPr marL="171450" indent="-171450" algn="r" defTabSz="914400" rtl="1" eaLnBrk="1" latinLnBrk="0" hangingPunct="1">
              <a:buFont typeface="Arial" panose="020B0604020202020204" pitchFamily="34" charset="0"/>
              <a:buChar char="•"/>
            </a:pPr>
            <a:r>
              <a:rPr lang="he-IL" dirty="0" err="1"/>
              <a:t>שאפ</a:t>
            </a:r>
            <a:r>
              <a:rPr lang="he-IL" dirty="0"/>
              <a:t> היא צורה לפתוח את הקופסא </a:t>
            </a:r>
            <a:r>
              <a:rPr lang="he-IL" b="0" i="0" u="none" strike="noStrike" dirty="0">
                <a:solidFill>
                  <a:srgbClr val="000000"/>
                </a:solidFill>
                <a:effectLst/>
                <a:highlight>
                  <a:srgbClr val="FFFFFF"/>
                </a:highlight>
                <a:latin typeface="Arial" panose="020B0604020202020204" pitchFamily="34" charset="0"/>
              </a:rPr>
              <a:t>בעצם להסביר את המודל לאחר יצירתו </a:t>
            </a:r>
          </a:p>
          <a:p>
            <a:pPr marL="171450" indent="-171450" algn="r" defTabSz="914400" rtl="1" eaLnBrk="1" latinLnBrk="0" hangingPunct="1">
              <a:buFont typeface="Arial" panose="020B0604020202020204" pitchFamily="34" charset="0"/>
              <a:buChar char="•"/>
            </a:pPr>
            <a:r>
              <a:rPr lang="he-IL" b="0" i="0" u="none" strike="noStrike" dirty="0">
                <a:solidFill>
                  <a:srgbClr val="000000"/>
                </a:solidFill>
                <a:effectLst/>
                <a:highlight>
                  <a:srgbClr val="FFFFFF"/>
                </a:highlight>
                <a:latin typeface="Arial" panose="020B0604020202020204" pitchFamily="34" charset="0"/>
              </a:rPr>
              <a:t>השיטה לוקחת את הדאטה, בכל פעם בוחרת משתנה אחרת ויוצרת הרבה פרמוטציות של תצפיות ובעצם השינוי במשתנים האחרים מחשבת מה הייתה התרומה של המשתנה שהיא בחנה. בעזרת השיטה אפשר לייצר הסבר גלובלי ולוקלי.</a:t>
            </a:r>
          </a:p>
          <a:p>
            <a:pPr marL="171450" indent="-171450" algn="r" defTabSz="914400" rtl="1" eaLnBrk="1" latinLnBrk="0" hangingPunct="1">
              <a:buFont typeface="Arial" panose="020B0604020202020204" pitchFamily="34" charset="0"/>
              <a:buChar char="•"/>
            </a:pPr>
            <a:endParaRPr lang="he-IL" dirty="0"/>
          </a:p>
          <a:p>
            <a:pPr marL="0" algn="l" defTabSz="914400" rtl="0" eaLnBrk="1" latinLnBrk="0" hangingPunct="1"/>
            <a:r>
              <a:rPr lang="en-US" dirty="0"/>
              <a:t>Asses different variable at a time by creating random permutations – can explain globally or locally </a:t>
            </a:r>
          </a:p>
          <a:p>
            <a:pPr marL="0" algn="l" defTabSz="914400" rtl="0" eaLnBrk="1" latinLnBrk="0" hangingPunct="1"/>
            <a:endParaRPr lang="en-US" dirty="0"/>
          </a:p>
          <a:p>
            <a:pPr marL="0" algn="l" defTabSz="914400" rtl="0" eaLnBrk="1" latinLnBrk="0" hangingPunct="1"/>
            <a:r>
              <a:rPr lang="en-US" dirty="0"/>
              <a:t>Give an example on UTI AB </a:t>
            </a:r>
            <a:r>
              <a:rPr lang="en-US" dirty="0" err="1"/>
              <a:t>resisntans</a:t>
            </a:r>
            <a:r>
              <a:rPr lang="en-US" dirty="0"/>
              <a:t> </a:t>
            </a:r>
          </a:p>
        </p:txBody>
      </p:sp>
      <p:sp>
        <p:nvSpPr>
          <p:cNvPr id="4" name="Slide Number Placeholder 3"/>
          <p:cNvSpPr>
            <a:spLocks noGrp="1"/>
          </p:cNvSpPr>
          <p:nvPr>
            <p:ph type="sldNum" sz="quarter" idx="5"/>
          </p:nvPr>
        </p:nvSpPr>
        <p:spPr/>
        <p:txBody>
          <a:bodyPr/>
          <a:lstStyle/>
          <a:p>
            <a:fld id="{969D9DA4-8753-814A-BFA2-CD268BE3D4F8}" type="slidenum">
              <a:rPr lang="en-IL" smtClean="0"/>
              <a:t>29</a:t>
            </a:fld>
            <a:endParaRPr lang="en-IL"/>
          </a:p>
        </p:txBody>
      </p:sp>
    </p:spTree>
    <p:extLst>
      <p:ext uri="{BB962C8B-B14F-4D97-AF65-F5344CB8AC3E}">
        <p14:creationId xmlns:p14="http://schemas.microsoft.com/office/powerpoint/2010/main" val="939262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32</a:t>
            </a:fld>
            <a:endParaRPr lang="en-IL"/>
          </a:p>
        </p:txBody>
      </p:sp>
    </p:spTree>
    <p:extLst>
      <p:ext uri="{BB962C8B-B14F-4D97-AF65-F5344CB8AC3E}">
        <p14:creationId xmlns:p14="http://schemas.microsoft.com/office/powerpoint/2010/main" val="2118910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33</a:t>
            </a:fld>
            <a:endParaRPr lang="en-IL"/>
          </a:p>
        </p:txBody>
      </p:sp>
    </p:spTree>
    <p:extLst>
      <p:ext uri="{BB962C8B-B14F-4D97-AF65-F5344CB8AC3E}">
        <p14:creationId xmlns:p14="http://schemas.microsoft.com/office/powerpoint/2010/main" val="3654435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35</a:t>
            </a:fld>
            <a:endParaRPr lang="en-IL"/>
          </a:p>
        </p:txBody>
      </p:sp>
    </p:spTree>
    <p:extLst>
      <p:ext uri="{BB962C8B-B14F-4D97-AF65-F5344CB8AC3E}">
        <p14:creationId xmlns:p14="http://schemas.microsoft.com/office/powerpoint/2010/main" val="2327030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Enhanced Prediction Accuracy: Machine learning techniques can significantly improve the accuracy of predicting disease outbreaks, identifying risk factors, and understanding disease progression by analyzing large and complex datasets more effectively than traditional statistical methods.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Feature Selection and Interpretability: Proper feature selection and interpretability of machine learning models are crucial in epidemiology to ensure that the identified associations are meaningful and actionable for public health interventions.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Population-Level Insights: Machine learning enables the analysis of diverse data sources, including demographic, environmental, and socioeconomic factors, to uncover population-level insights into disease risk and transmission dynamics, informing targeted intervention strategies and policy decisions.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Challenges and Ethical Considerations: Despite their potential benefits, the use of machine learning in epidemiology poses challenges related to data quality, model validation, and ethical considerations such as privacy preservation and algorithmic bias, highlighting the importance of interdisciplinary collaboration and ethical oversight in research and implementation.</a:t>
            </a:r>
            <a:endParaRPr lang="en-IL" dirty="0"/>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36</a:t>
            </a:fld>
            <a:endParaRPr lang="en-IL"/>
          </a:p>
        </p:txBody>
      </p:sp>
    </p:spTree>
    <p:extLst>
      <p:ext uri="{BB962C8B-B14F-4D97-AF65-F5344CB8AC3E}">
        <p14:creationId xmlns:p14="http://schemas.microsoft.com/office/powerpoint/2010/main" val="148399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7</a:t>
            </a:fld>
            <a:endParaRPr lang="en-IL"/>
          </a:p>
        </p:txBody>
      </p:sp>
    </p:spTree>
    <p:extLst>
      <p:ext uri="{BB962C8B-B14F-4D97-AF65-F5344CB8AC3E}">
        <p14:creationId xmlns:p14="http://schemas.microsoft.com/office/powerpoint/2010/main" val="237623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define the research question or problem you want to address</a:t>
            </a:r>
          </a:p>
          <a:p>
            <a:pPr lvl="1"/>
            <a:r>
              <a:rPr lang="en-US" dirty="0"/>
              <a:t>predicting disease outcomes</a:t>
            </a:r>
          </a:p>
          <a:p>
            <a:pPr lvl="1"/>
            <a:r>
              <a:rPr lang="en-US" dirty="0"/>
              <a:t>Clustering patients into subgroups</a:t>
            </a:r>
          </a:p>
          <a:p>
            <a:pPr lvl="1"/>
            <a:r>
              <a:rPr lang="en-US" dirty="0"/>
              <a:t>Etc.</a:t>
            </a:r>
          </a:p>
          <a:p>
            <a:pPr lvl="1"/>
            <a:endParaRPr lang="en-US" dirty="0"/>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10</a:t>
            </a:fld>
            <a:endParaRPr lang="en-IL"/>
          </a:p>
        </p:txBody>
      </p:sp>
    </p:spTree>
    <p:extLst>
      <p:ext uri="{BB962C8B-B14F-4D97-AF65-F5344CB8AC3E}">
        <p14:creationId xmlns:p14="http://schemas.microsoft.com/office/powerpoint/2010/main" val="91389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ECECEC"/>
                </a:solidFill>
                <a:effectLst/>
                <a:latin typeface="Söhne"/>
              </a:rPr>
              <a:t>Volume</a:t>
            </a:r>
            <a:r>
              <a:rPr lang="en-US" b="0" i="0" u="none" strike="noStrike" dirty="0">
                <a:solidFill>
                  <a:srgbClr val="ECECEC"/>
                </a:solidFill>
                <a:effectLst/>
                <a:latin typeface="Söhne"/>
              </a:rPr>
              <a:t>: Big data involves large volumes of data, typically ranging from terabytes to petabytes and beyond. This data may come from various sources such as sensors, social media, transaction records, scientific experiments, and surveillance systems.</a:t>
            </a:r>
          </a:p>
          <a:p>
            <a:pPr algn="l">
              <a:buFont typeface="+mj-lt"/>
              <a:buAutoNum type="arabicPeriod"/>
            </a:pPr>
            <a:r>
              <a:rPr lang="en-US" b="1" i="0" u="none" strike="noStrike" dirty="0">
                <a:solidFill>
                  <a:srgbClr val="ECECEC"/>
                </a:solidFill>
                <a:effectLst/>
                <a:latin typeface="Söhne"/>
              </a:rPr>
              <a:t>Velocity</a:t>
            </a:r>
            <a:r>
              <a:rPr lang="en-US" b="0" i="0" u="none" strike="noStrike" dirty="0">
                <a:solidFill>
                  <a:srgbClr val="ECECEC"/>
                </a:solidFill>
                <a:effectLst/>
                <a:latin typeface="Söhne"/>
              </a:rPr>
              <a:t>: Big data is generated at a high velocity and accumulates rapidly over time. The data streams in continuously and must be processed in near real-time to extract actionable insights. Examples of high-velocity data sources include social media updates, website clicks, and sensor data from Internet of Things (IoT) devices.</a:t>
            </a:r>
          </a:p>
          <a:p>
            <a:pPr algn="l">
              <a:buFont typeface="+mj-lt"/>
              <a:buAutoNum type="arabicPeriod"/>
            </a:pPr>
            <a:r>
              <a:rPr lang="en-US" b="1" i="0" u="none" strike="noStrike" dirty="0">
                <a:solidFill>
                  <a:srgbClr val="ECECEC"/>
                </a:solidFill>
                <a:effectLst/>
                <a:latin typeface="Söhne"/>
              </a:rPr>
              <a:t>Variety</a:t>
            </a:r>
            <a:r>
              <a:rPr lang="en-US" b="0" i="0" u="none" strike="noStrike" dirty="0">
                <a:solidFill>
                  <a:srgbClr val="ECECEC"/>
                </a:solidFill>
                <a:effectLst/>
                <a:latin typeface="Söhne"/>
              </a:rPr>
              <a:t>: Big data comes in diverse formats and structures, including structured data (e.g., databases, spreadsheets), unstructured data (e.g., text, images, videos), and semi-structured data (e.g., XML, JSON). It may also include streaming data, geospatial data, time-series data, and graph data.</a:t>
            </a: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11</a:t>
            </a:fld>
            <a:endParaRPr lang="en-IL"/>
          </a:p>
        </p:txBody>
      </p:sp>
    </p:spTree>
    <p:extLst>
      <p:ext uri="{BB962C8B-B14F-4D97-AF65-F5344CB8AC3E}">
        <p14:creationId xmlns:p14="http://schemas.microsoft.com/office/powerpoint/2010/main" val="194161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defTabSz="914400" rtl="1" eaLnBrk="1" latinLnBrk="0" hangingPunct="1">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12</a:t>
            </a:fld>
            <a:endParaRPr lang="en-IL"/>
          </a:p>
        </p:txBody>
      </p:sp>
    </p:spTree>
    <p:extLst>
      <p:ext uri="{BB962C8B-B14F-4D97-AF65-F5344CB8AC3E}">
        <p14:creationId xmlns:p14="http://schemas.microsoft.com/office/powerpoint/2010/main" val="223805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13</a:t>
            </a:fld>
            <a:endParaRPr lang="en-IL"/>
          </a:p>
        </p:txBody>
      </p:sp>
    </p:spTree>
    <p:extLst>
      <p:ext uri="{BB962C8B-B14F-4D97-AF65-F5344CB8AC3E}">
        <p14:creationId xmlns:p14="http://schemas.microsoft.com/office/powerpoint/2010/main" val="240733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IL" dirty="0"/>
              <a:t>reated in the 1960s</a:t>
            </a:r>
            <a:r>
              <a:rPr lang="en-US" dirty="0"/>
              <a:t> and</a:t>
            </a:r>
            <a:r>
              <a:rPr lang="en-IL" dirty="0"/>
              <a:t> moved many hands</a:t>
            </a:r>
          </a:p>
          <a:p>
            <a:r>
              <a:rPr lang="en-US" dirty="0"/>
              <a:t>R</a:t>
            </a:r>
            <a:r>
              <a:rPr lang="en-IL" dirty="0"/>
              <a:t>esulted in 500+ variables – some duplicated some new</a:t>
            </a:r>
          </a:p>
          <a:p>
            <a:r>
              <a:rPr lang="en-IL" dirty="0"/>
              <a:t>MESS!</a:t>
            </a:r>
          </a:p>
          <a:p>
            <a:r>
              <a:rPr lang="en-US" dirty="0"/>
              <a:t>N</a:t>
            </a:r>
            <a:r>
              <a:rPr lang="en-IL" dirty="0"/>
              <a:t>eeds cleaning</a:t>
            </a:r>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14</a:t>
            </a:fld>
            <a:endParaRPr lang="en-IL"/>
          </a:p>
        </p:txBody>
      </p:sp>
    </p:spTree>
    <p:extLst>
      <p:ext uri="{BB962C8B-B14F-4D97-AF65-F5344CB8AC3E}">
        <p14:creationId xmlns:p14="http://schemas.microsoft.com/office/powerpoint/2010/main" val="187363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 the dataset to understand its characteristics, distributions, correlations, and potential patterns. </a:t>
            </a:r>
          </a:p>
          <a:p>
            <a:r>
              <a:rPr lang="en-US" dirty="0"/>
              <a:t>Visualization techniques such as histograms, scatter plots, box plots, and correlation matrices can help in this step</a:t>
            </a:r>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15</a:t>
            </a:fld>
            <a:endParaRPr lang="en-IL"/>
          </a:p>
        </p:txBody>
      </p:sp>
    </p:spTree>
    <p:extLst>
      <p:ext uri="{BB962C8B-B14F-4D97-AF65-F5344CB8AC3E}">
        <p14:creationId xmlns:p14="http://schemas.microsoft.com/office/powerpoint/2010/main" val="20764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F0B2-9827-D2BE-C896-02AFAD172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5BB11982-2520-C9DC-31D4-BCC3D432C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D782EB4-C6C4-D92C-35D1-DF6D1AA00A0A}"/>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359DA4BA-BC3C-DA43-480B-C677286E467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8500314-3A9B-D013-DB39-EF7040CB3F4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45237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6940-FF56-5DB6-1D34-D1BA2CFF2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16B29920-FB1B-3F3C-23CE-87806CCA29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BF4A80A-A51A-2F89-22C3-D8F42DA07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D81DE-E23D-FC73-1399-A59C7EE00DCA}"/>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6" name="Footer Placeholder 5">
            <a:extLst>
              <a:ext uri="{FF2B5EF4-FFF2-40B4-BE49-F238E27FC236}">
                <a16:creationId xmlns:a16="http://schemas.microsoft.com/office/drawing/2014/main" id="{0B54471E-39BC-A18B-9E93-52E83B6FCA9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C176BD-7795-1422-D1ED-C26FA6B72422}"/>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61701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C2F6-639D-FC9A-F9BC-17EB1FDD790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FA7181B-D137-D1D5-C681-ECFAF7D787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0E60AEA-CC0E-EE3A-EF46-303D2EE1016F}"/>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804646CE-9538-8992-F0BB-E314440F23C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0BC38F6-4DC6-7BD3-35A5-62CB8057C4A5}"/>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24186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DBE43-3920-1A4D-B00D-F58B1C680C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564C301-200C-1CF4-F37E-EA2F4D2D6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CBB9333-A01C-EA79-9FA8-B8D2C04D4543}"/>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EED30AE9-1CF8-DE70-C23B-FEEA4E93454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72F7162-4502-80AB-F203-9DD23F566F85}"/>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2310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5B4116-6558-92AC-C308-FABD93EE0708}"/>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2" name="Title 1">
            <a:extLst>
              <a:ext uri="{FF2B5EF4-FFF2-40B4-BE49-F238E27FC236}">
                <a16:creationId xmlns:a16="http://schemas.microsoft.com/office/drawing/2014/main" id="{8E3F5994-0BB2-20F0-85E6-2AB2B38035E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EF1EA1D8-611D-C967-DAE9-B731C1B280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96182B7-4CFA-E4FF-F579-20422C687846}"/>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86C0AF02-DA9C-66C8-D7BE-CA7392EC2C3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9A90011-378F-68A0-70B0-6960A2BB7714}"/>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200140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ED295A-EDA9-2EB4-910D-B6C9B70C35DC}"/>
              </a:ext>
            </a:extLst>
          </p:cNvPr>
          <p:cNvSpPr/>
          <p:nvPr userDrawn="1"/>
        </p:nvSpPr>
        <p:spPr>
          <a:xfrm>
            <a:off x="0" y="3075782"/>
            <a:ext cx="12192000" cy="1500187"/>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3D653B1D-D90C-363E-74FC-7ABAE4767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2525D8A2-B700-A90D-0D33-88692A921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B9685-971A-33B3-91F7-6EEDF6E09154}"/>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63EA3FCE-5F89-007E-719C-13694ACF600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6B4AFE4-7026-20D8-E009-7C4D3DA3B807}"/>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92009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275C98-0813-A17F-6DF0-BCA238E7FFCE}"/>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25B73FA9-F514-5377-5C70-9C3DD6A43D3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F6F4CF0-6985-21A8-0003-9AC3EAA48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CA6C06E1-EC3B-4DDA-B81A-FE7C11F39C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28CF6B8-5716-054B-99F3-ADC838BDA616}"/>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6" name="Footer Placeholder 5">
            <a:extLst>
              <a:ext uri="{FF2B5EF4-FFF2-40B4-BE49-F238E27FC236}">
                <a16:creationId xmlns:a16="http://schemas.microsoft.com/office/drawing/2014/main" id="{2B23703B-79B0-1F88-F432-A10D66AC888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53FA7EE-9821-ED6B-7889-13E1143030D3}"/>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70892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5678C6-2636-511D-DE5D-D842462F1433}"/>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D2FD5546-9B06-0920-0D79-1ADCE0B36D4F}"/>
              </a:ext>
            </a:extLst>
          </p:cNvPr>
          <p:cNvSpPr>
            <a:spLocks noGrp="1"/>
          </p:cNvSpPr>
          <p:nvPr>
            <p:ph type="title"/>
          </p:nvPr>
        </p:nvSpPr>
        <p:spPr>
          <a:xfrm>
            <a:off x="839788" y="365125"/>
            <a:ext cx="10515600" cy="1325563"/>
          </a:xfrm>
        </p:spPr>
        <p:txBody>
          <a:body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013ABD1A-9199-FDE1-D8A3-9D6BAC1CC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4A3FBC-3D53-4652-4B78-D0CF9B04E2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7AF9CB50-070E-9E86-CCE5-53E82DBD9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0C947-E7B4-AB67-9D62-585128152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450FAEE-87BB-C864-0175-9C53C9582CD8}"/>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8" name="Footer Placeholder 7">
            <a:extLst>
              <a:ext uri="{FF2B5EF4-FFF2-40B4-BE49-F238E27FC236}">
                <a16:creationId xmlns:a16="http://schemas.microsoft.com/office/drawing/2014/main" id="{95CA2174-2B0A-AAB5-0FF8-639FA7773330}"/>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C393C41-5A18-04A8-3BEE-AB68D0E80E51}"/>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30580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979CC6-1C2B-6F12-E635-BB98B4336250}"/>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BB903183-9EBF-4C65-6875-E7099A1CF31D}"/>
              </a:ext>
            </a:extLst>
          </p:cNvPr>
          <p:cNvSpPr>
            <a:spLocks noGrp="1"/>
          </p:cNvSpPr>
          <p:nvPr>
            <p:ph type="title"/>
          </p:nvPr>
        </p:nvSpPr>
        <p:spPr/>
        <p:txBody>
          <a:body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858FE211-9863-E414-6342-F87958233EAE}"/>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4" name="Footer Placeholder 3">
            <a:extLst>
              <a:ext uri="{FF2B5EF4-FFF2-40B4-BE49-F238E27FC236}">
                <a16:creationId xmlns:a16="http://schemas.microsoft.com/office/drawing/2014/main" id="{533E3A4B-B1FE-254D-79F0-4FC0EF2F1F24}"/>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AD9EC52-1C51-7851-74FC-7193306BB9F7}"/>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83459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2A4D6-8949-EE09-BAFC-EE80DD5B49FD}"/>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3" name="Footer Placeholder 2">
            <a:extLst>
              <a:ext uri="{FF2B5EF4-FFF2-40B4-BE49-F238E27FC236}">
                <a16:creationId xmlns:a16="http://schemas.microsoft.com/office/drawing/2014/main" id="{78EEE748-1D92-C6C2-6B7D-F909DC0582A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AA082309-AC70-DE9F-3675-BA8A5376C69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83481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0837-99FB-986C-756A-AE00EA895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A26A5FD-660A-0E05-0CAE-E85C0E0C05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28E21D0-DE9F-7958-BC17-4330F3863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0684F-48BB-EA1A-8981-D7BE457472EC}"/>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6" name="Footer Placeholder 5">
            <a:extLst>
              <a:ext uri="{FF2B5EF4-FFF2-40B4-BE49-F238E27FC236}">
                <a16:creationId xmlns:a16="http://schemas.microsoft.com/office/drawing/2014/main" id="{72E06591-4462-257A-16FC-68A96665246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1DB21A7-A73C-6E86-0B73-3BF6EB8387B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43999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5B4116-6558-92AC-C308-FABD93EE0708}"/>
              </a:ext>
            </a:extLst>
          </p:cNvPr>
          <p:cNvSpPr/>
          <p:nvPr userDrawn="1"/>
        </p:nvSpPr>
        <p:spPr>
          <a:xfrm rot="16200000">
            <a:off x="-2766218" y="3069000"/>
            <a:ext cx="6858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3" name="Content Placeholder 2">
            <a:extLst>
              <a:ext uri="{FF2B5EF4-FFF2-40B4-BE49-F238E27FC236}">
                <a16:creationId xmlns:a16="http://schemas.microsoft.com/office/drawing/2014/main" id="{EF1EA1D8-611D-C967-DAE9-B731C1B280D3}"/>
              </a:ext>
            </a:extLst>
          </p:cNvPr>
          <p:cNvSpPr>
            <a:spLocks noGrp="1"/>
          </p:cNvSpPr>
          <p:nvPr>
            <p:ph idx="1"/>
          </p:nvPr>
        </p:nvSpPr>
        <p:spPr>
          <a:xfrm>
            <a:off x="1628345" y="365122"/>
            <a:ext cx="9725455" cy="581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96182B7-4CFA-E4FF-F579-20422C687846}"/>
              </a:ext>
            </a:extLst>
          </p:cNvPr>
          <p:cNvSpPr>
            <a:spLocks noGrp="1"/>
          </p:cNvSpPr>
          <p:nvPr>
            <p:ph type="dt" sz="half" idx="10"/>
          </p:nvPr>
        </p:nvSpPr>
        <p:spPr/>
        <p:txBody>
          <a:bodyPr/>
          <a:lstStyle/>
          <a:p>
            <a:fld id="{48F0E304-BB93-274F-B429-242FF304FE2C}" type="datetimeFigureOut">
              <a:rPr lang="en-IL" smtClean="0"/>
              <a:t>25/05/2024</a:t>
            </a:fld>
            <a:endParaRPr lang="en-IL"/>
          </a:p>
        </p:txBody>
      </p:sp>
      <p:sp>
        <p:nvSpPr>
          <p:cNvPr id="5" name="Footer Placeholder 4">
            <a:extLst>
              <a:ext uri="{FF2B5EF4-FFF2-40B4-BE49-F238E27FC236}">
                <a16:creationId xmlns:a16="http://schemas.microsoft.com/office/drawing/2014/main" id="{86C0AF02-DA9C-66C8-D7BE-CA7392EC2C3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9A90011-378F-68A0-70B0-6960A2BB7714}"/>
              </a:ext>
            </a:extLst>
          </p:cNvPr>
          <p:cNvSpPr>
            <a:spLocks noGrp="1"/>
          </p:cNvSpPr>
          <p:nvPr>
            <p:ph type="sldNum" sz="quarter" idx="12"/>
          </p:nvPr>
        </p:nvSpPr>
        <p:spPr/>
        <p:txBody>
          <a:bodyPr/>
          <a:lstStyle/>
          <a:p>
            <a:fld id="{F8052E13-7301-454C-B65E-3AC3C31BFA51}" type="slidenum">
              <a:rPr lang="en-IL" smtClean="0"/>
              <a:t>‹#›</a:t>
            </a:fld>
            <a:endParaRPr lang="en-IL"/>
          </a:p>
        </p:txBody>
      </p:sp>
      <p:sp>
        <p:nvSpPr>
          <p:cNvPr id="9" name="Title 1">
            <a:extLst>
              <a:ext uri="{FF2B5EF4-FFF2-40B4-BE49-F238E27FC236}">
                <a16:creationId xmlns:a16="http://schemas.microsoft.com/office/drawing/2014/main" id="{D77BEF57-886B-D0E8-E983-4A2CF87749DA}"/>
              </a:ext>
            </a:extLst>
          </p:cNvPr>
          <p:cNvSpPr>
            <a:spLocks noGrp="1"/>
          </p:cNvSpPr>
          <p:nvPr>
            <p:ph type="title"/>
          </p:nvPr>
        </p:nvSpPr>
        <p:spPr>
          <a:xfrm rot="16200000">
            <a:off x="-2766218" y="2766217"/>
            <a:ext cx="6858002" cy="1325563"/>
          </a:xfrm>
        </p:spPr>
        <p:txBody>
          <a:bodyPr/>
          <a:lstStyle/>
          <a:p>
            <a:r>
              <a:rPr lang="en-US" dirty="0"/>
              <a:t>Click to edit Master title style</a:t>
            </a:r>
            <a:endParaRPr lang="en-IL" dirty="0"/>
          </a:p>
        </p:txBody>
      </p:sp>
    </p:spTree>
    <p:extLst>
      <p:ext uri="{BB962C8B-B14F-4D97-AF65-F5344CB8AC3E}">
        <p14:creationId xmlns:p14="http://schemas.microsoft.com/office/powerpoint/2010/main" val="268311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0BCE6-0187-3233-AAC7-E3DC0879C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617CACC-14F5-2FE0-6EE4-EAC642BA5E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A44485-E68F-E521-09D7-919E21F69A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ill Sans MT" panose="020B0502020104020203" pitchFamily="34" charset="77"/>
              </a:defRPr>
            </a:lvl1pPr>
          </a:lstStyle>
          <a:p>
            <a:fld id="{48F0E304-BB93-274F-B429-242FF304FE2C}" type="datetimeFigureOut">
              <a:rPr lang="en-IL" smtClean="0"/>
              <a:pPr/>
              <a:t>25/05/2024</a:t>
            </a:fld>
            <a:endParaRPr lang="en-IL"/>
          </a:p>
        </p:txBody>
      </p:sp>
      <p:sp>
        <p:nvSpPr>
          <p:cNvPr id="5" name="Footer Placeholder 4">
            <a:extLst>
              <a:ext uri="{FF2B5EF4-FFF2-40B4-BE49-F238E27FC236}">
                <a16:creationId xmlns:a16="http://schemas.microsoft.com/office/drawing/2014/main" id="{5E53920C-7D0C-3BDA-DF7D-F32D8A2B7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panose="020B0502020104020203" pitchFamily="34" charset="77"/>
              </a:defRPr>
            </a:lvl1pPr>
          </a:lstStyle>
          <a:p>
            <a:endParaRPr lang="en-IL"/>
          </a:p>
        </p:txBody>
      </p:sp>
      <p:sp>
        <p:nvSpPr>
          <p:cNvPr id="6" name="Slide Number Placeholder 5">
            <a:extLst>
              <a:ext uri="{FF2B5EF4-FFF2-40B4-BE49-F238E27FC236}">
                <a16:creationId xmlns:a16="http://schemas.microsoft.com/office/drawing/2014/main" id="{9ED4A6DB-F50A-28E1-6167-AABB327FB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panose="020B0502020104020203" pitchFamily="34" charset="77"/>
              </a:defRPr>
            </a:lvl1pPr>
          </a:lstStyle>
          <a:p>
            <a:fld id="{F8052E13-7301-454C-B65E-3AC3C31BFA51}" type="slidenum">
              <a:rPr lang="en-IL" smtClean="0"/>
              <a:pPr/>
              <a:t>‹#›</a:t>
            </a:fld>
            <a:endParaRPr lang="en-IL"/>
          </a:p>
        </p:txBody>
      </p:sp>
    </p:spTree>
    <p:extLst>
      <p:ext uri="{BB962C8B-B14F-4D97-AF65-F5344CB8AC3E}">
        <p14:creationId xmlns:p14="http://schemas.microsoft.com/office/powerpoint/2010/main" val="4274872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0.jpeg"/><Relationship Id="rId7" Type="http://schemas.openxmlformats.org/officeDocument/2006/relationships/diagramColors" Target="../diagrams/colors1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1.png"/><Relationship Id="rId7"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8.png"/><Relationship Id="rId7"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9.png"/><Relationship Id="rId7" Type="http://schemas.openxmlformats.org/officeDocument/2006/relationships/diagramColors" Target="../diagrams/colors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30.png"/><Relationship Id="rId7" Type="http://schemas.openxmlformats.org/officeDocument/2006/relationships/diagramColors" Target="../diagrams/colors1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1.png"/><Relationship Id="rId7" Type="http://schemas.openxmlformats.org/officeDocument/2006/relationships/diagramQuickStyle" Target="../diagrams/quickStyle2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2.png"/><Relationship Id="rId9" Type="http://schemas.microsoft.com/office/2007/relationships/diagramDrawing" Target="../diagrams/drawing21.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35.png"/><Relationship Id="rId7" Type="http://schemas.openxmlformats.org/officeDocument/2006/relationships/diagramColors" Target="../diagrams/colors24.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6.png"/><Relationship Id="rId7" Type="http://schemas.openxmlformats.org/officeDocument/2006/relationships/diagramColors" Target="../diagrams/colors2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7.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41.jpeg"/><Relationship Id="rId7" Type="http://schemas.openxmlformats.org/officeDocument/2006/relationships/diagramColors" Target="../diagrams/colors2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44.png"/><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E0B74E-CFEE-79A1-2B5D-EB5E4C903DCD}"/>
              </a:ext>
            </a:extLst>
          </p:cNvPr>
          <p:cNvSpPr/>
          <p:nvPr/>
        </p:nvSpPr>
        <p:spPr>
          <a:xfrm>
            <a:off x="0" y="1946276"/>
            <a:ext cx="12192000" cy="1655762"/>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2" name="Title 1">
            <a:extLst>
              <a:ext uri="{FF2B5EF4-FFF2-40B4-BE49-F238E27FC236}">
                <a16:creationId xmlns:a16="http://schemas.microsoft.com/office/drawing/2014/main" id="{42D71AB4-2F7A-E26E-0557-AF8191E70F39}"/>
              </a:ext>
            </a:extLst>
          </p:cNvPr>
          <p:cNvSpPr>
            <a:spLocks noGrp="1"/>
          </p:cNvSpPr>
          <p:nvPr>
            <p:ph type="ctrTitle"/>
          </p:nvPr>
        </p:nvSpPr>
        <p:spPr>
          <a:xfrm>
            <a:off x="0" y="1190603"/>
            <a:ext cx="12192000" cy="2387600"/>
          </a:xfrm>
        </p:spPr>
        <p:txBody>
          <a:bodyPr>
            <a:noAutofit/>
          </a:bodyPr>
          <a:lstStyle/>
          <a:p>
            <a:r>
              <a:rPr lang="en-US" dirty="0"/>
              <a:t>Machine learning in epidemiology studies</a:t>
            </a:r>
            <a:endParaRPr lang="en-IL" dirty="0"/>
          </a:p>
        </p:txBody>
      </p:sp>
      <p:sp>
        <p:nvSpPr>
          <p:cNvPr id="3" name="Subtitle 2">
            <a:extLst>
              <a:ext uri="{FF2B5EF4-FFF2-40B4-BE49-F238E27FC236}">
                <a16:creationId xmlns:a16="http://schemas.microsoft.com/office/drawing/2014/main" id="{3E19393F-15D4-3E8B-C4AB-A56649182A9E}"/>
              </a:ext>
            </a:extLst>
          </p:cNvPr>
          <p:cNvSpPr>
            <a:spLocks noGrp="1"/>
          </p:cNvSpPr>
          <p:nvPr>
            <p:ph type="subTitle" idx="1"/>
          </p:nvPr>
        </p:nvSpPr>
        <p:spPr>
          <a:xfrm>
            <a:off x="1524000" y="3602038"/>
            <a:ext cx="9144000" cy="1655762"/>
          </a:xfrm>
        </p:spPr>
        <p:txBody>
          <a:bodyPr>
            <a:normAutofit/>
          </a:bodyPr>
          <a:lstStyle/>
          <a:p>
            <a:r>
              <a:rPr lang="en-US" sz="2800" dirty="0"/>
              <a:t>A case study of extreme longevity prediction</a:t>
            </a:r>
          </a:p>
          <a:p>
            <a:r>
              <a:rPr lang="en-US" sz="2800" dirty="0"/>
              <a:t>Dor Atias, MD</a:t>
            </a:r>
            <a:endParaRPr lang="en-IL" sz="2800" dirty="0"/>
          </a:p>
        </p:txBody>
      </p:sp>
    </p:spTree>
    <p:extLst>
      <p:ext uri="{BB962C8B-B14F-4D97-AF65-F5344CB8AC3E}">
        <p14:creationId xmlns:p14="http://schemas.microsoft.com/office/powerpoint/2010/main" val="8346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E226F-3ADC-B91B-F931-BACD0AC3018B}"/>
              </a:ext>
            </a:extLst>
          </p:cNvPr>
          <p:cNvSpPr>
            <a:spLocks noGrp="1"/>
          </p:cNvSpPr>
          <p:nvPr>
            <p:ph type="title"/>
          </p:nvPr>
        </p:nvSpPr>
        <p:spPr/>
        <p:txBody>
          <a:bodyPr/>
          <a:lstStyle/>
          <a:p>
            <a:r>
              <a:rPr lang="en-US" dirty="0"/>
              <a:t>Problem Definition</a:t>
            </a:r>
            <a:endParaRPr lang="en-IL" dirty="0"/>
          </a:p>
        </p:txBody>
      </p:sp>
      <p:sp>
        <p:nvSpPr>
          <p:cNvPr id="3" name="Text Placeholder 2">
            <a:extLst>
              <a:ext uri="{FF2B5EF4-FFF2-40B4-BE49-F238E27FC236}">
                <a16:creationId xmlns:a16="http://schemas.microsoft.com/office/drawing/2014/main" id="{C4ED3FBF-A584-8DA5-6C52-DCDE081939C0}"/>
              </a:ext>
            </a:extLst>
          </p:cNvPr>
          <p:cNvSpPr>
            <a:spLocks noGrp="1"/>
          </p:cNvSpPr>
          <p:nvPr>
            <p:ph idx="1"/>
          </p:nvPr>
        </p:nvSpPr>
        <p:spPr/>
        <p:txBody>
          <a:bodyPr>
            <a:normAutofit/>
          </a:bodyPr>
          <a:lstStyle/>
          <a:p>
            <a:pPr marL="0" indent="0" algn="ctr">
              <a:buNone/>
            </a:pPr>
            <a:r>
              <a:rPr lang="en-US" sz="4400" i="1" dirty="0"/>
              <a:t>Apply ML methodologies and contrast them with classic epidemiological methods, to assess a variety of potential indicators of exceptional longevity in a cohort of middle-aged working males followed to their end of life.</a:t>
            </a:r>
            <a:endParaRPr lang="en-IL" sz="4400" i="1" dirty="0"/>
          </a:p>
        </p:txBody>
      </p:sp>
      <p:graphicFrame>
        <p:nvGraphicFramePr>
          <p:cNvPr id="2" name="Content Placeholder 2">
            <a:extLst>
              <a:ext uri="{FF2B5EF4-FFF2-40B4-BE49-F238E27FC236}">
                <a16:creationId xmlns:a16="http://schemas.microsoft.com/office/drawing/2014/main" id="{2A475540-2DBD-D605-092D-4A4852BFC71E}"/>
              </a:ext>
            </a:extLst>
          </p:cNvPr>
          <p:cNvGraphicFramePr>
            <a:graphicFrameLocks/>
          </p:cNvGraphicFramePr>
          <p:nvPr>
            <p:extLst>
              <p:ext uri="{D42A27DB-BD31-4B8C-83A1-F6EECF244321}">
                <p14:modId xmlns:p14="http://schemas.microsoft.com/office/powerpoint/2010/main" val="365656050"/>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927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Data Collection</a:t>
            </a:r>
            <a:endParaRPr lang="en-IL" dirty="0"/>
          </a:p>
        </p:txBody>
      </p:sp>
      <p:graphicFrame>
        <p:nvGraphicFramePr>
          <p:cNvPr id="5" name="Content Placeholder 2">
            <a:extLst>
              <a:ext uri="{FF2B5EF4-FFF2-40B4-BE49-F238E27FC236}">
                <a16:creationId xmlns:a16="http://schemas.microsoft.com/office/drawing/2014/main" id="{CEF0CB04-A4EB-CCDD-91EC-123BF470D8FB}"/>
              </a:ext>
            </a:extLst>
          </p:cNvPr>
          <p:cNvGraphicFramePr>
            <a:graphicFrameLocks noGrp="1"/>
          </p:cNvGraphicFramePr>
          <p:nvPr>
            <p:ph idx="1"/>
            <p:extLst>
              <p:ext uri="{D42A27DB-BD31-4B8C-83A1-F6EECF244321}">
                <p14:modId xmlns:p14="http://schemas.microsoft.com/office/powerpoint/2010/main" val="42650436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artoon: Make Data Great Again">
            <a:extLst>
              <a:ext uri="{FF2B5EF4-FFF2-40B4-BE49-F238E27FC236}">
                <a16:creationId xmlns:a16="http://schemas.microsoft.com/office/drawing/2014/main" id="{054925FC-9220-E8E3-8751-FED02DCC2C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2661" y="1515118"/>
            <a:ext cx="8706678" cy="49777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ontent Placeholder 2">
            <a:extLst>
              <a:ext uri="{FF2B5EF4-FFF2-40B4-BE49-F238E27FC236}">
                <a16:creationId xmlns:a16="http://schemas.microsoft.com/office/drawing/2014/main" id="{D16709B9-B952-D32F-013B-BE2B552B4CA7}"/>
              </a:ext>
            </a:extLst>
          </p:cNvPr>
          <p:cNvGraphicFramePr>
            <a:graphicFrameLocks/>
          </p:cNvGraphicFramePr>
          <p:nvPr>
            <p:extLst>
              <p:ext uri="{D42A27DB-BD31-4B8C-83A1-F6EECF244321}">
                <p14:modId xmlns:p14="http://schemas.microsoft.com/office/powerpoint/2010/main" val="3105729995"/>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5633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1407-584D-8A35-E6E6-B14E63266DC9}"/>
              </a:ext>
            </a:extLst>
          </p:cNvPr>
          <p:cNvSpPr>
            <a:spLocks noGrp="1"/>
          </p:cNvSpPr>
          <p:nvPr>
            <p:ph type="title"/>
          </p:nvPr>
        </p:nvSpPr>
        <p:spPr/>
        <p:txBody>
          <a:bodyPr/>
          <a:lstStyle/>
          <a:p>
            <a:r>
              <a:rPr lang="en-IL" dirty="0"/>
              <a:t>Cohort</a:t>
            </a:r>
          </a:p>
        </p:txBody>
      </p:sp>
      <p:sp>
        <p:nvSpPr>
          <p:cNvPr id="3" name="Content Placeholder 2">
            <a:extLst>
              <a:ext uri="{FF2B5EF4-FFF2-40B4-BE49-F238E27FC236}">
                <a16:creationId xmlns:a16="http://schemas.microsoft.com/office/drawing/2014/main" id="{2F5881D5-4681-6DEB-B7AA-7F911373C3E7}"/>
              </a:ext>
            </a:extLst>
          </p:cNvPr>
          <p:cNvSpPr>
            <a:spLocks noGrp="1"/>
          </p:cNvSpPr>
          <p:nvPr>
            <p:ph idx="1"/>
          </p:nvPr>
        </p:nvSpPr>
        <p:spPr/>
        <p:txBody>
          <a:bodyPr>
            <a:normAutofit/>
          </a:bodyPr>
          <a:lstStyle/>
          <a:p>
            <a:r>
              <a:rPr lang="en-US" dirty="0"/>
              <a:t>The Israeli Ischemic Heart Disease (IIHD) project</a:t>
            </a:r>
          </a:p>
          <a:p>
            <a:r>
              <a:rPr lang="en-US" dirty="0"/>
              <a:t>Prospective cohort study of civil servants and municipal employees recruited in the 1963 (n = 10,059) aged 40-65 (mean, 49 years)</a:t>
            </a:r>
            <a:endParaRPr lang="he-IL" dirty="0"/>
          </a:p>
          <a:p>
            <a:r>
              <a:rPr lang="en-US" dirty="0"/>
              <a:t>Underwent an extensive and multifaceted assessment of physical, social, and mental well-being in 1963, 1965, and 1968</a:t>
            </a:r>
          </a:p>
          <a:p>
            <a:r>
              <a:rPr lang="en-US" dirty="0"/>
              <a:t>Followed up for mortality through 2019</a:t>
            </a:r>
          </a:p>
          <a:p>
            <a:r>
              <a:rPr lang="en-US" dirty="0"/>
              <a:t>692 (6.9%) participants reached the age of 95 years or older.</a:t>
            </a:r>
            <a:endParaRPr lang="en-IL" dirty="0"/>
          </a:p>
        </p:txBody>
      </p:sp>
      <p:graphicFrame>
        <p:nvGraphicFramePr>
          <p:cNvPr id="5" name="Content Placeholder 2">
            <a:extLst>
              <a:ext uri="{FF2B5EF4-FFF2-40B4-BE49-F238E27FC236}">
                <a16:creationId xmlns:a16="http://schemas.microsoft.com/office/drawing/2014/main" id="{7EA12019-0083-5AAB-788A-FD791651CB84}"/>
              </a:ext>
            </a:extLst>
          </p:cNvPr>
          <p:cNvGraphicFramePr>
            <a:graphicFrameLocks/>
          </p:cNvGraphicFramePr>
          <p:nvPr>
            <p:extLst>
              <p:ext uri="{D42A27DB-BD31-4B8C-83A1-F6EECF244321}">
                <p14:modId xmlns:p14="http://schemas.microsoft.com/office/powerpoint/2010/main" val="935245027"/>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513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Data Preprocessing</a:t>
            </a:r>
            <a:endParaRPr lang="en-IL" dirty="0"/>
          </a:p>
        </p:txBody>
      </p:sp>
      <p:graphicFrame>
        <p:nvGraphicFramePr>
          <p:cNvPr id="6" name="Content Placeholder 2">
            <a:extLst>
              <a:ext uri="{FF2B5EF4-FFF2-40B4-BE49-F238E27FC236}">
                <a16:creationId xmlns:a16="http://schemas.microsoft.com/office/drawing/2014/main" id="{11D4ECA4-049D-4C05-8A84-288DD1476D50}"/>
              </a:ext>
            </a:extLst>
          </p:cNvPr>
          <p:cNvGraphicFramePr>
            <a:graphicFrameLocks noGrp="1"/>
          </p:cNvGraphicFramePr>
          <p:nvPr>
            <p:ph idx="1"/>
            <p:extLst>
              <p:ext uri="{D42A27DB-BD31-4B8C-83A1-F6EECF244321}">
                <p14:modId xmlns:p14="http://schemas.microsoft.com/office/powerpoint/2010/main" val="9198028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2">
            <a:extLst>
              <a:ext uri="{FF2B5EF4-FFF2-40B4-BE49-F238E27FC236}">
                <a16:creationId xmlns:a16="http://schemas.microsoft.com/office/drawing/2014/main" id="{C0C6DD43-06A4-3CBB-CC6B-5A7CA30D2A16}"/>
              </a:ext>
            </a:extLst>
          </p:cNvPr>
          <p:cNvGraphicFramePr>
            <a:graphicFrameLocks/>
          </p:cNvGraphicFramePr>
          <p:nvPr>
            <p:extLst>
              <p:ext uri="{D42A27DB-BD31-4B8C-83A1-F6EECF244321}">
                <p14:modId xmlns:p14="http://schemas.microsoft.com/office/powerpoint/2010/main" val="1443184161"/>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6686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1B20-6840-4485-909B-600F19D53A4A}"/>
              </a:ext>
            </a:extLst>
          </p:cNvPr>
          <p:cNvSpPr>
            <a:spLocks noGrp="1"/>
          </p:cNvSpPr>
          <p:nvPr>
            <p:ph type="title"/>
          </p:nvPr>
        </p:nvSpPr>
        <p:spPr>
          <a:xfrm>
            <a:off x="838200" y="365125"/>
            <a:ext cx="10515600" cy="1325563"/>
          </a:xfrm>
        </p:spPr>
        <p:txBody>
          <a:bodyPr anchor="ctr">
            <a:normAutofit/>
          </a:bodyPr>
          <a:lstStyle/>
          <a:p>
            <a:r>
              <a:rPr lang="en-US"/>
              <a:t>Data Preprocessing</a:t>
            </a:r>
            <a:endParaRPr lang="en-IL"/>
          </a:p>
        </p:txBody>
      </p:sp>
      <p:graphicFrame>
        <p:nvGraphicFramePr>
          <p:cNvPr id="5" name="Content Placeholder 2">
            <a:extLst>
              <a:ext uri="{FF2B5EF4-FFF2-40B4-BE49-F238E27FC236}">
                <a16:creationId xmlns:a16="http://schemas.microsoft.com/office/drawing/2014/main" id="{177EB9D9-C03E-7775-8871-EE81C87C7CF7}"/>
              </a:ext>
            </a:extLst>
          </p:cNvPr>
          <p:cNvGraphicFramePr>
            <a:graphicFrameLocks noGrp="1"/>
          </p:cNvGraphicFramePr>
          <p:nvPr>
            <p:ph idx="1"/>
            <p:extLst>
              <p:ext uri="{D42A27DB-BD31-4B8C-83A1-F6EECF244321}">
                <p14:modId xmlns:p14="http://schemas.microsoft.com/office/powerpoint/2010/main" val="27846496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CF386976-7797-5013-17FB-EF389858636A}"/>
              </a:ext>
            </a:extLst>
          </p:cNvPr>
          <p:cNvGraphicFramePr>
            <a:graphicFrameLocks/>
          </p:cNvGraphicFramePr>
          <p:nvPr>
            <p:extLst>
              <p:ext uri="{D42A27DB-BD31-4B8C-83A1-F6EECF244321}">
                <p14:modId xmlns:p14="http://schemas.microsoft.com/office/powerpoint/2010/main" val="3816555674"/>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537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octor preforming data analysis with wrong plots">
            <a:extLst>
              <a:ext uri="{FF2B5EF4-FFF2-40B4-BE49-F238E27FC236}">
                <a16:creationId xmlns:a16="http://schemas.microsoft.com/office/drawing/2014/main" id="{BC84E5AC-7823-4FF1-916A-BC568FC553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331923" y="-728603"/>
            <a:ext cx="8860077" cy="88600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Exploratory Data Analysis</a:t>
            </a:r>
            <a:endParaRPr lang="en-IL" dirty="0"/>
          </a:p>
        </p:txBody>
      </p:sp>
      <p:graphicFrame>
        <p:nvGraphicFramePr>
          <p:cNvPr id="4" name="Content Placeholder 2">
            <a:extLst>
              <a:ext uri="{FF2B5EF4-FFF2-40B4-BE49-F238E27FC236}">
                <a16:creationId xmlns:a16="http://schemas.microsoft.com/office/drawing/2014/main" id="{9A685DED-844C-2646-7F7A-6C2B9E947728}"/>
              </a:ext>
            </a:extLst>
          </p:cNvPr>
          <p:cNvGraphicFramePr>
            <a:graphicFrameLocks/>
          </p:cNvGraphicFramePr>
          <p:nvPr>
            <p:extLst>
              <p:ext uri="{D42A27DB-BD31-4B8C-83A1-F6EECF244321}">
                <p14:modId xmlns:p14="http://schemas.microsoft.com/office/powerpoint/2010/main" val="2446059735"/>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207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49578EA6-84D7-07B1-E708-98480CCBD04B}"/>
              </a:ext>
            </a:extLst>
          </p:cNvPr>
          <p:cNvPicPr>
            <a:picLocks noGrp="1" noChangeAspect="1"/>
          </p:cNvPicPr>
          <p:nvPr>
            <p:ph idx="1"/>
          </p:nvPr>
        </p:nvPicPr>
        <p:blipFill>
          <a:blip r:embed="rId3"/>
          <a:srcRect/>
          <a:stretch/>
        </p:blipFill>
        <p:spPr>
          <a:xfrm>
            <a:off x="2340393" y="365125"/>
            <a:ext cx="8301788" cy="5811838"/>
          </a:xfrm>
        </p:spPr>
      </p:pic>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Exploratory Data Analysis</a:t>
            </a:r>
            <a:endParaRPr lang="en-IL" dirty="0"/>
          </a:p>
        </p:txBody>
      </p:sp>
      <p:graphicFrame>
        <p:nvGraphicFramePr>
          <p:cNvPr id="4" name="Content Placeholder 2">
            <a:extLst>
              <a:ext uri="{FF2B5EF4-FFF2-40B4-BE49-F238E27FC236}">
                <a16:creationId xmlns:a16="http://schemas.microsoft.com/office/drawing/2014/main" id="{9A685DED-844C-2646-7F7A-6C2B9E947728}"/>
              </a:ext>
            </a:extLst>
          </p:cNvPr>
          <p:cNvGraphicFramePr>
            <a:graphicFrameLocks/>
          </p:cNvGraphicFramePr>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29781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78B15A7C-519D-99EA-B19B-4FA79FAC9F79}"/>
              </a:ext>
            </a:extLst>
          </p:cNvPr>
          <p:cNvSpPr>
            <a:spLocks noGrp="1"/>
          </p:cNvSpPr>
          <p:nvPr>
            <p:ph idx="1"/>
          </p:nvPr>
        </p:nvSpPr>
        <p:spPr/>
        <p:txBody>
          <a:bodyPr>
            <a:normAutofit/>
          </a:bodyPr>
          <a:lstStyle/>
          <a:p>
            <a:r>
              <a:rPr lang="en-US" dirty="0"/>
              <a:t>Mostly done by model architecture (e.g., Lasso regularization)</a:t>
            </a:r>
          </a:p>
          <a:p>
            <a:r>
              <a:rPr lang="en-US" dirty="0"/>
              <a:t>Dimensionality reduction techniques like principal component analysis (PCA) or t-distributed stochastic neighbor embedding (t-SNE)</a:t>
            </a:r>
          </a:p>
        </p:txBody>
      </p:sp>
      <p:graphicFrame>
        <p:nvGraphicFramePr>
          <p:cNvPr id="5" name="Content Placeholder 2">
            <a:extLst>
              <a:ext uri="{FF2B5EF4-FFF2-40B4-BE49-F238E27FC236}">
                <a16:creationId xmlns:a16="http://schemas.microsoft.com/office/drawing/2014/main" id="{1391D232-6670-9747-5DE9-4F51AEB19975}"/>
              </a:ext>
            </a:extLst>
          </p:cNvPr>
          <p:cNvGraphicFramePr>
            <a:graphicFrameLocks/>
          </p:cNvGraphicFramePr>
          <p:nvPr>
            <p:extLst>
              <p:ext uri="{D42A27DB-BD31-4B8C-83A1-F6EECF244321}">
                <p14:modId xmlns:p14="http://schemas.microsoft.com/office/powerpoint/2010/main" val="962763161"/>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426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Model Selection</a:t>
            </a:r>
            <a:endParaRPr lang="en-IL" dirty="0"/>
          </a:p>
        </p:txBody>
      </p:sp>
      <p:graphicFrame>
        <p:nvGraphicFramePr>
          <p:cNvPr id="5" name="Content Placeholder 2">
            <a:extLst>
              <a:ext uri="{FF2B5EF4-FFF2-40B4-BE49-F238E27FC236}">
                <a16:creationId xmlns:a16="http://schemas.microsoft.com/office/drawing/2014/main" id="{6F94DA2A-F11E-4339-CC29-5D0E3F2968BE}"/>
              </a:ext>
            </a:extLst>
          </p:cNvPr>
          <p:cNvGraphicFramePr>
            <a:graphicFrameLocks noGrp="1"/>
          </p:cNvGraphicFramePr>
          <p:nvPr>
            <p:ph idx="1"/>
            <p:extLst>
              <p:ext uri="{D42A27DB-BD31-4B8C-83A1-F6EECF244321}">
                <p14:modId xmlns:p14="http://schemas.microsoft.com/office/powerpoint/2010/main" val="1124636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8FF58D97-4EDC-393E-1FA0-46677D3A68A1}"/>
              </a:ext>
            </a:extLst>
          </p:cNvPr>
          <p:cNvGraphicFramePr>
            <a:graphicFrameLocks/>
          </p:cNvGraphicFramePr>
          <p:nvPr>
            <p:extLst>
              <p:ext uri="{D42A27DB-BD31-4B8C-83A1-F6EECF244321}">
                <p14:modId xmlns:p14="http://schemas.microsoft.com/office/powerpoint/2010/main" val="902872792"/>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0151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575B-65A2-7C19-3238-4E00363DC19E}"/>
              </a:ext>
            </a:extLst>
          </p:cNvPr>
          <p:cNvSpPr>
            <a:spLocks noGrp="1"/>
          </p:cNvSpPr>
          <p:nvPr>
            <p:ph type="title"/>
          </p:nvPr>
        </p:nvSpPr>
        <p:spPr/>
        <p:txBody>
          <a:bodyPr/>
          <a:lstStyle/>
          <a:p>
            <a:r>
              <a:rPr lang="en-IL" dirty="0"/>
              <a:t>Types of models</a:t>
            </a:r>
          </a:p>
        </p:txBody>
      </p:sp>
      <p:pic>
        <p:nvPicPr>
          <p:cNvPr id="2050" name="Picture 2" descr="Machine Learning Model Types">
            <a:extLst>
              <a:ext uri="{FF2B5EF4-FFF2-40B4-BE49-F238E27FC236}">
                <a16:creationId xmlns:a16="http://schemas.microsoft.com/office/drawing/2014/main" id="{380BBFC2-8FBF-9BED-E7B5-042ECBD3A6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56107" y="1825625"/>
            <a:ext cx="6079786" cy="4351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72B539C5-B4C7-DD08-25F8-C23D4A831EB9}"/>
              </a:ext>
            </a:extLst>
          </p:cNvPr>
          <p:cNvGraphicFramePr>
            <a:graphicFrameLocks/>
          </p:cNvGraphicFramePr>
          <p:nvPr>
            <p:extLst>
              <p:ext uri="{D42A27DB-BD31-4B8C-83A1-F6EECF244321}">
                <p14:modId xmlns:p14="http://schemas.microsoft.com/office/powerpoint/2010/main" val="705956108"/>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966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9EEC03-6C4D-E4DC-CE7D-B59D40BC19E8}"/>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DISCLAIMER</a:t>
            </a:r>
            <a:endParaRPr lang="en-IL" dirty="0"/>
          </a:p>
        </p:txBody>
      </p:sp>
      <p:pic>
        <p:nvPicPr>
          <p:cNvPr id="6" name="Picture 2" descr="A sheep doing machine learning analysis in a Pixar style">
            <a:extLst>
              <a:ext uri="{FF2B5EF4-FFF2-40B4-BE49-F238E27FC236}">
                <a16:creationId xmlns:a16="http://schemas.microsoft.com/office/drawing/2014/main" id="{0EB130AD-2792-C4D2-10D4-5B57B23C0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523079"/>
            <a:ext cx="5811838" cy="58118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8B5515-D266-FBAA-4332-914C63CA8149}"/>
              </a:ext>
            </a:extLst>
          </p:cNvPr>
          <p:cNvSpPr txBox="1"/>
          <p:nvPr/>
        </p:nvSpPr>
        <p:spPr>
          <a:xfrm>
            <a:off x="1775511" y="523079"/>
            <a:ext cx="3870542" cy="2062103"/>
          </a:xfrm>
          <a:prstGeom prst="rect">
            <a:avLst/>
          </a:prstGeom>
          <a:noFill/>
        </p:spPr>
        <p:txBody>
          <a:bodyPr wrap="square" rtlCol="0">
            <a:spAutoFit/>
          </a:bodyPr>
          <a:lstStyle/>
          <a:p>
            <a:pPr algn="r" rtl="1"/>
            <a:r>
              <a:rPr lang="he-IL" sz="3200" dirty="0">
                <a:latin typeface="Assistant" pitchFamily="2" charset="-79"/>
                <a:cs typeface="Assistant" pitchFamily="2" charset="-79"/>
              </a:rPr>
              <a:t>שלום לכם אפידמיולוגים, </a:t>
            </a:r>
          </a:p>
          <a:p>
            <a:pPr algn="r" rtl="1"/>
            <a:r>
              <a:rPr lang="he-IL" sz="3200" dirty="0">
                <a:latin typeface="Assistant" pitchFamily="2" charset="-79"/>
                <a:cs typeface="Assistant" pitchFamily="2" charset="-79"/>
              </a:rPr>
              <a:t>אנחנו שמחים שבאתם.</a:t>
            </a:r>
          </a:p>
          <a:p>
            <a:pPr algn="r" rtl="1"/>
            <a:r>
              <a:rPr lang="he-IL" sz="3200" dirty="0">
                <a:latin typeface="Assistant" pitchFamily="2" charset="-79"/>
                <a:cs typeface="Assistant" pitchFamily="2" charset="-79"/>
              </a:rPr>
              <a:t>עוד מעט תראו,</a:t>
            </a:r>
          </a:p>
          <a:p>
            <a:pPr algn="r" rtl="1"/>
            <a:r>
              <a:rPr lang="he-IL" sz="3200" dirty="0">
                <a:latin typeface="Assistant" pitchFamily="2" charset="-79"/>
                <a:cs typeface="Assistant" pitchFamily="2" charset="-79"/>
              </a:rPr>
              <a:t>ממצאים שכבר למדתם.</a:t>
            </a:r>
            <a:endParaRPr lang="en-IL" sz="3200" dirty="0">
              <a:latin typeface="Assistant" pitchFamily="2" charset="-79"/>
              <a:cs typeface="Assistant" pitchFamily="2" charset="-79"/>
            </a:endParaRPr>
          </a:p>
        </p:txBody>
      </p:sp>
    </p:spTree>
    <p:extLst>
      <p:ext uri="{BB962C8B-B14F-4D97-AF65-F5344CB8AC3E}">
        <p14:creationId xmlns:p14="http://schemas.microsoft.com/office/powerpoint/2010/main" val="1099020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62E5-32D8-B4FF-2884-B00A012168CD}"/>
              </a:ext>
            </a:extLst>
          </p:cNvPr>
          <p:cNvSpPr>
            <a:spLocks noGrp="1"/>
          </p:cNvSpPr>
          <p:nvPr>
            <p:ph type="title"/>
          </p:nvPr>
        </p:nvSpPr>
        <p:spPr/>
        <p:txBody>
          <a:bodyPr/>
          <a:lstStyle/>
          <a:p>
            <a:pPr algn="l" defTabSz="914400" rtl="1" eaLnBrk="1" latinLnBrk="0" hangingPunct="1">
              <a:lnSpc>
                <a:spcPct val="90000"/>
              </a:lnSpc>
              <a:spcBef>
                <a:spcPct val="0"/>
              </a:spcBef>
              <a:buNone/>
            </a:pPr>
            <a:r>
              <a:rPr lang="en-IL" dirty="0"/>
              <a:t>Logistic regression</a:t>
            </a:r>
          </a:p>
        </p:txBody>
      </p:sp>
      <p:sp>
        <p:nvSpPr>
          <p:cNvPr id="3" name="Content Placeholder 2">
            <a:extLst>
              <a:ext uri="{FF2B5EF4-FFF2-40B4-BE49-F238E27FC236}">
                <a16:creationId xmlns:a16="http://schemas.microsoft.com/office/drawing/2014/main" id="{EA164561-FCB8-8BE8-20C1-1054F69C433E}"/>
              </a:ext>
            </a:extLst>
          </p:cNvPr>
          <p:cNvSpPr>
            <a:spLocks noGrp="1"/>
          </p:cNvSpPr>
          <p:nvPr>
            <p:ph idx="1"/>
          </p:nvPr>
        </p:nvSpPr>
        <p:spPr/>
        <p:txBody>
          <a:bodyPr/>
          <a:lstStyle/>
          <a:p>
            <a:r>
              <a:rPr lang="en-IL" dirty="0"/>
              <a:t>Maximazing the likelihhod function</a:t>
            </a:r>
          </a:p>
          <a:p>
            <a:r>
              <a:rPr lang="en-US" dirty="0"/>
              <a:t>A</a:t>
            </a:r>
            <a:r>
              <a:rPr lang="en-IL" dirty="0"/>
              <a:t>ssuming linear relationship </a:t>
            </a:r>
            <a:r>
              <a:rPr lang="en-US" dirty="0"/>
              <a:t>between the independent variables and the log-odds of the positive class</a:t>
            </a:r>
            <a:endParaRPr lang="en-IL" dirty="0"/>
          </a:p>
          <a:p>
            <a:r>
              <a:rPr lang="en-US" dirty="0"/>
              <a:t>Researcher's involvement is needed for variables selection and interactions </a:t>
            </a:r>
          </a:p>
          <a:p>
            <a:r>
              <a:rPr lang="en-US" dirty="0"/>
              <a:t>Cannot handle missing data</a:t>
            </a:r>
          </a:p>
          <a:p>
            <a:r>
              <a:rPr lang="en-US" dirty="0"/>
              <a:t>Not suitable when the number of predictors exceeds the number of observations (p &gt; N)</a:t>
            </a:r>
          </a:p>
          <a:p>
            <a:r>
              <a:rPr lang="en-US" dirty="0"/>
              <a:t>Highly interpretable</a:t>
            </a:r>
          </a:p>
          <a:p>
            <a:endParaRPr lang="en-IL" dirty="0"/>
          </a:p>
        </p:txBody>
      </p:sp>
      <p:graphicFrame>
        <p:nvGraphicFramePr>
          <p:cNvPr id="5" name="Content Placeholder 2">
            <a:extLst>
              <a:ext uri="{FF2B5EF4-FFF2-40B4-BE49-F238E27FC236}">
                <a16:creationId xmlns:a16="http://schemas.microsoft.com/office/drawing/2014/main" id="{E2B5F447-8E2C-D7BF-F274-8E0E6407B522}"/>
              </a:ext>
            </a:extLst>
          </p:cNvPr>
          <p:cNvGraphicFramePr>
            <a:graphicFrameLocks/>
          </p:cNvGraphicFramePr>
          <p:nvPr>
            <p:extLst>
              <p:ext uri="{D42A27DB-BD31-4B8C-83A1-F6EECF244321}">
                <p14:modId xmlns:p14="http://schemas.microsoft.com/office/powerpoint/2010/main" val="705956108"/>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77E0EEC-A76C-E687-7EA0-A64E42553149}"/>
              </a:ext>
            </a:extLst>
          </p:cNvPr>
          <p:cNvPicPr>
            <a:picLocks noChangeAspect="1"/>
          </p:cNvPicPr>
          <p:nvPr/>
        </p:nvPicPr>
        <p:blipFill rotWithShape="1">
          <a:blip r:embed="rId8"/>
          <a:srcRect r="18596"/>
          <a:stretch/>
        </p:blipFill>
        <p:spPr>
          <a:xfrm>
            <a:off x="6331226" y="1855442"/>
            <a:ext cx="5516219" cy="448349"/>
          </a:xfrm>
          <a:prstGeom prst="rect">
            <a:avLst/>
          </a:prstGeom>
        </p:spPr>
      </p:pic>
    </p:spTree>
    <p:extLst>
      <p:ext uri="{BB962C8B-B14F-4D97-AF65-F5344CB8AC3E}">
        <p14:creationId xmlns:p14="http://schemas.microsoft.com/office/powerpoint/2010/main" val="327298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BE89-EAF7-64F9-3397-7C4E64484A56}"/>
              </a:ext>
            </a:extLst>
          </p:cNvPr>
          <p:cNvSpPr>
            <a:spLocks noGrp="1"/>
          </p:cNvSpPr>
          <p:nvPr>
            <p:ph type="title"/>
          </p:nvPr>
        </p:nvSpPr>
        <p:spPr/>
        <p:txBody>
          <a:bodyPr>
            <a:normAutofit/>
          </a:bodyPr>
          <a:lstStyle/>
          <a:p>
            <a:r>
              <a:rPr lang="en-US" sz="4000" dirty="0"/>
              <a:t>Least Absolute Shrinkage and Selection Operator</a:t>
            </a:r>
            <a:endParaRPr lang="en-IL" sz="4000" dirty="0"/>
          </a:p>
        </p:txBody>
      </p:sp>
      <p:sp>
        <p:nvSpPr>
          <p:cNvPr id="3" name="Content Placeholder 2">
            <a:extLst>
              <a:ext uri="{FF2B5EF4-FFF2-40B4-BE49-F238E27FC236}">
                <a16:creationId xmlns:a16="http://schemas.microsoft.com/office/drawing/2014/main" id="{DF70BECD-7676-A706-C407-55727EE0E648}"/>
              </a:ext>
            </a:extLst>
          </p:cNvPr>
          <p:cNvSpPr>
            <a:spLocks noGrp="1"/>
          </p:cNvSpPr>
          <p:nvPr>
            <p:ph idx="1"/>
          </p:nvPr>
        </p:nvSpPr>
        <p:spPr/>
        <p:txBody>
          <a:bodyPr>
            <a:normAutofit/>
          </a:bodyPr>
          <a:lstStyle/>
          <a:p>
            <a:r>
              <a:rPr lang="en-US" dirty="0"/>
              <a:t>Similar to logistic regression</a:t>
            </a:r>
          </a:p>
          <a:p>
            <a:r>
              <a:rPr lang="en-US" dirty="0"/>
              <a:t>Introduces a regularization term to penalize the magnitude of the coefficients.</a:t>
            </a:r>
          </a:p>
          <a:p>
            <a:endParaRPr lang="en-US" dirty="0"/>
          </a:p>
          <a:p>
            <a:endParaRPr lang="en-US" dirty="0"/>
          </a:p>
          <a:p>
            <a:r>
              <a:rPr lang="en-US" dirty="0"/>
              <a:t>Hyperparameter </a:t>
            </a:r>
            <a:r>
              <a:rPr lang="el-GR" dirty="0"/>
              <a:t>λ </a:t>
            </a:r>
            <a:r>
              <a:rPr lang="en-US" dirty="0"/>
              <a:t>controls the amount of regularization </a:t>
            </a:r>
          </a:p>
          <a:p>
            <a:r>
              <a:rPr lang="en-US" dirty="0"/>
              <a:t>Automatic feature selection</a:t>
            </a:r>
          </a:p>
          <a:p>
            <a:r>
              <a:rPr lang="en-US" dirty="0"/>
              <a:t>Can handle large datasets and many features (p&gt;N). </a:t>
            </a:r>
          </a:p>
        </p:txBody>
      </p:sp>
      <p:pic>
        <p:nvPicPr>
          <p:cNvPr id="4" name="Picture 3">
            <a:extLst>
              <a:ext uri="{FF2B5EF4-FFF2-40B4-BE49-F238E27FC236}">
                <a16:creationId xmlns:a16="http://schemas.microsoft.com/office/drawing/2014/main" id="{EFDE9113-E9CB-461E-6E6C-B27507F86CDE}"/>
              </a:ext>
            </a:extLst>
          </p:cNvPr>
          <p:cNvPicPr>
            <a:picLocks noChangeAspect="1"/>
          </p:cNvPicPr>
          <p:nvPr/>
        </p:nvPicPr>
        <p:blipFill>
          <a:blip r:embed="rId3"/>
          <a:stretch>
            <a:fillRect/>
          </a:stretch>
        </p:blipFill>
        <p:spPr>
          <a:xfrm>
            <a:off x="910840" y="3315151"/>
            <a:ext cx="10370319" cy="686143"/>
          </a:xfrm>
          <a:prstGeom prst="rect">
            <a:avLst/>
          </a:prstGeom>
        </p:spPr>
      </p:pic>
      <p:graphicFrame>
        <p:nvGraphicFramePr>
          <p:cNvPr id="6" name="Content Placeholder 2">
            <a:extLst>
              <a:ext uri="{FF2B5EF4-FFF2-40B4-BE49-F238E27FC236}">
                <a16:creationId xmlns:a16="http://schemas.microsoft.com/office/drawing/2014/main" id="{D048F348-D279-92F0-5F4B-7402BF5E8DA5}"/>
              </a:ext>
            </a:extLst>
          </p:cNvPr>
          <p:cNvGraphicFramePr>
            <a:graphicFrameLocks/>
          </p:cNvGraphicFramePr>
          <p:nvPr>
            <p:extLst>
              <p:ext uri="{D42A27DB-BD31-4B8C-83A1-F6EECF244321}">
                <p14:modId xmlns:p14="http://schemas.microsoft.com/office/powerpoint/2010/main" val="705956108"/>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3284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F796-0F34-4416-1ADB-FEC92C0139E0}"/>
              </a:ext>
            </a:extLst>
          </p:cNvPr>
          <p:cNvSpPr>
            <a:spLocks noGrp="1"/>
          </p:cNvSpPr>
          <p:nvPr>
            <p:ph type="title"/>
          </p:nvPr>
        </p:nvSpPr>
        <p:spPr/>
        <p:txBody>
          <a:bodyPr/>
          <a:lstStyle/>
          <a:p>
            <a:r>
              <a:rPr lang="en-US" dirty="0"/>
              <a:t>D</a:t>
            </a:r>
            <a:r>
              <a:rPr lang="en-IL" dirty="0"/>
              <a:t>ecision trees</a:t>
            </a:r>
          </a:p>
        </p:txBody>
      </p:sp>
      <p:pic>
        <p:nvPicPr>
          <p:cNvPr id="3074" name="Picture 2" descr="Decision Tree Hugging. Yesterday I was introduced to decision… | by  Christopher Gray | Towards Data Science">
            <a:extLst>
              <a:ext uri="{FF2B5EF4-FFF2-40B4-BE49-F238E27FC236}">
                <a16:creationId xmlns:a16="http://schemas.microsoft.com/office/drawing/2014/main" id="{DF74C6AB-BB80-CC27-ECD2-1BACDB761C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5812" y="1825625"/>
            <a:ext cx="7880375" cy="4351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3802C80A-C0CC-F533-5268-6A015A672B8D}"/>
              </a:ext>
            </a:extLst>
          </p:cNvPr>
          <p:cNvGraphicFramePr>
            <a:graphicFrameLocks/>
          </p:cNvGraphicFramePr>
          <p:nvPr>
            <p:extLst>
              <p:ext uri="{D42A27DB-BD31-4B8C-83A1-F6EECF244321}">
                <p14:modId xmlns:p14="http://schemas.microsoft.com/office/powerpoint/2010/main" val="705956108"/>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171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B58F-4035-DA66-7A3A-1C3D350F8555}"/>
              </a:ext>
            </a:extLst>
          </p:cNvPr>
          <p:cNvSpPr>
            <a:spLocks noGrp="1"/>
          </p:cNvSpPr>
          <p:nvPr>
            <p:ph type="title"/>
          </p:nvPr>
        </p:nvSpPr>
        <p:spPr/>
        <p:txBody>
          <a:bodyPr/>
          <a:lstStyle/>
          <a:p>
            <a:r>
              <a:rPr lang="en-US" dirty="0" err="1"/>
              <a:t>eXtreme</a:t>
            </a:r>
            <a:r>
              <a:rPr lang="en-US" dirty="0"/>
              <a:t> Gradient Boosting</a:t>
            </a:r>
            <a:endParaRPr lang="en-IL" dirty="0"/>
          </a:p>
        </p:txBody>
      </p:sp>
      <p:sp>
        <p:nvSpPr>
          <p:cNvPr id="3" name="Content Placeholder 2">
            <a:extLst>
              <a:ext uri="{FF2B5EF4-FFF2-40B4-BE49-F238E27FC236}">
                <a16:creationId xmlns:a16="http://schemas.microsoft.com/office/drawing/2014/main" id="{330BD9BD-EAD6-9314-5486-42FDD72E7ACD}"/>
              </a:ext>
            </a:extLst>
          </p:cNvPr>
          <p:cNvSpPr>
            <a:spLocks noGrp="1"/>
          </p:cNvSpPr>
          <p:nvPr>
            <p:ph idx="1"/>
          </p:nvPr>
        </p:nvSpPr>
        <p:spPr/>
        <p:txBody>
          <a:bodyPr>
            <a:normAutofit/>
          </a:bodyPr>
          <a:lstStyle/>
          <a:p>
            <a:r>
              <a:rPr lang="en-US" dirty="0" err="1"/>
              <a:t>XGBoost</a:t>
            </a:r>
            <a:r>
              <a:rPr lang="en-US" dirty="0"/>
              <a:t> optimize the loss function and the regularization term.</a:t>
            </a:r>
          </a:p>
          <a:p>
            <a:r>
              <a:rPr lang="en-US" dirty="0"/>
              <a:t>Boosting - ensemble of decision trees sequentially, each decision tree is trained to correct the errors made by the previous trees</a:t>
            </a:r>
          </a:p>
          <a:p>
            <a:r>
              <a:rPr lang="en-US" dirty="0"/>
              <a:t>Variables selection and interactions are built into the tree architecture</a:t>
            </a:r>
          </a:p>
          <a:p>
            <a:r>
              <a:rPr lang="en-US" dirty="0"/>
              <a:t>Can handle missing data</a:t>
            </a:r>
          </a:p>
          <a:p>
            <a:r>
              <a:rPr lang="en-US" dirty="0"/>
              <a:t>Can handle large datasets, many features (p&gt;N) and complex relationships. </a:t>
            </a:r>
          </a:p>
          <a:p>
            <a:r>
              <a:rPr lang="en-US" dirty="0"/>
              <a:t>Low interpretability, ad hoc methods for explanation are needed.</a:t>
            </a:r>
          </a:p>
        </p:txBody>
      </p:sp>
      <p:graphicFrame>
        <p:nvGraphicFramePr>
          <p:cNvPr id="5" name="Content Placeholder 2">
            <a:extLst>
              <a:ext uri="{FF2B5EF4-FFF2-40B4-BE49-F238E27FC236}">
                <a16:creationId xmlns:a16="http://schemas.microsoft.com/office/drawing/2014/main" id="{C4E5084B-2591-D8D5-1FF8-07DB5F227080}"/>
              </a:ext>
            </a:extLst>
          </p:cNvPr>
          <p:cNvGraphicFramePr>
            <a:graphicFrameLocks/>
          </p:cNvGraphicFramePr>
          <p:nvPr>
            <p:extLst>
              <p:ext uri="{D42A27DB-BD31-4B8C-83A1-F6EECF244321}">
                <p14:modId xmlns:p14="http://schemas.microsoft.com/office/powerpoint/2010/main" val="705956108"/>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695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Model Training</a:t>
            </a:r>
            <a:endParaRPr lang="en-IL" dirty="0"/>
          </a:p>
        </p:txBody>
      </p:sp>
      <p:sp>
        <p:nvSpPr>
          <p:cNvPr id="3" name="Content Placeholder 2">
            <a:extLst>
              <a:ext uri="{FF2B5EF4-FFF2-40B4-BE49-F238E27FC236}">
                <a16:creationId xmlns:a16="http://schemas.microsoft.com/office/drawing/2014/main" id="{78B15A7C-519D-99EA-B19B-4FA79FAC9F79}"/>
              </a:ext>
            </a:extLst>
          </p:cNvPr>
          <p:cNvSpPr>
            <a:spLocks noGrp="1"/>
          </p:cNvSpPr>
          <p:nvPr>
            <p:ph sz="half" idx="1"/>
          </p:nvPr>
        </p:nvSpPr>
        <p:spPr/>
        <p:txBody>
          <a:bodyPr>
            <a:normAutofit/>
          </a:bodyPr>
          <a:lstStyle/>
          <a:p>
            <a:r>
              <a:rPr lang="en-US" sz="2400" dirty="0"/>
              <a:t>Each dataset was randomly divided into train and test subsets (75%/25%)</a:t>
            </a:r>
          </a:p>
          <a:p>
            <a:r>
              <a:rPr lang="en-US" sz="2400" dirty="0"/>
              <a:t>Models’ hyperparameters were tuned via a grid search on a 10-fold cross-validation</a:t>
            </a:r>
          </a:p>
          <a:p>
            <a:r>
              <a:rPr lang="en-US" sz="2400" dirty="0"/>
              <a:t>All analyses and visualizations were carried out using R version 4.3.2 and are accessible on GitHub</a:t>
            </a:r>
          </a:p>
        </p:txBody>
      </p:sp>
      <p:pic>
        <p:nvPicPr>
          <p:cNvPr id="6" name="Picture 2" descr="3.1. Cross-validation: evaluating estimator performance — scikit-learn  1.4.1 documentation">
            <a:extLst>
              <a:ext uri="{FF2B5EF4-FFF2-40B4-BE49-F238E27FC236}">
                <a16:creationId xmlns:a16="http://schemas.microsoft.com/office/drawing/2014/main" id="{F458A289-2DF2-F19C-F096-938FA04F90C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2" y="1825625"/>
            <a:ext cx="5181600" cy="358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DEF560-CEE5-DBA8-6481-7BA31936762B}"/>
              </a:ext>
            </a:extLst>
          </p:cNvPr>
          <p:cNvPicPr>
            <a:picLocks noChangeAspect="1"/>
          </p:cNvPicPr>
          <p:nvPr/>
        </p:nvPicPr>
        <p:blipFill>
          <a:blip r:embed="rId4"/>
          <a:stretch>
            <a:fillRect/>
          </a:stretch>
        </p:blipFill>
        <p:spPr>
          <a:xfrm>
            <a:off x="0" y="5167312"/>
            <a:ext cx="1370828" cy="1690688"/>
          </a:xfrm>
          <a:prstGeom prst="rect">
            <a:avLst/>
          </a:prstGeom>
        </p:spPr>
      </p:pic>
      <p:graphicFrame>
        <p:nvGraphicFramePr>
          <p:cNvPr id="9" name="Content Placeholder 2">
            <a:extLst>
              <a:ext uri="{FF2B5EF4-FFF2-40B4-BE49-F238E27FC236}">
                <a16:creationId xmlns:a16="http://schemas.microsoft.com/office/drawing/2014/main" id="{426221EA-246F-59E7-5997-34AEFB32516E}"/>
              </a:ext>
            </a:extLst>
          </p:cNvPr>
          <p:cNvGraphicFramePr>
            <a:graphicFrameLocks/>
          </p:cNvGraphicFramePr>
          <p:nvPr>
            <p:extLst>
              <p:ext uri="{D42A27DB-BD31-4B8C-83A1-F6EECF244321}">
                <p14:modId xmlns:p14="http://schemas.microsoft.com/office/powerpoint/2010/main" val="4081068460"/>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73612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B72F-4083-1B7E-EC2B-6996C081E80C}"/>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Model Evaluation</a:t>
            </a:r>
            <a:endParaRPr lang="en-IL" dirty="0"/>
          </a:p>
        </p:txBody>
      </p:sp>
      <p:graphicFrame>
        <p:nvGraphicFramePr>
          <p:cNvPr id="5" name="Content Placeholder 4">
            <a:extLst>
              <a:ext uri="{FF2B5EF4-FFF2-40B4-BE49-F238E27FC236}">
                <a16:creationId xmlns:a16="http://schemas.microsoft.com/office/drawing/2014/main" id="{1A20193E-D03C-19EE-7A75-132D5E486530}"/>
              </a:ext>
            </a:extLst>
          </p:cNvPr>
          <p:cNvGraphicFramePr>
            <a:graphicFrameLocks noGrp="1"/>
          </p:cNvGraphicFramePr>
          <p:nvPr>
            <p:ph idx="1"/>
            <p:extLst>
              <p:ext uri="{D42A27DB-BD31-4B8C-83A1-F6EECF244321}">
                <p14:modId xmlns:p14="http://schemas.microsoft.com/office/powerpoint/2010/main" val="113819102"/>
              </p:ext>
            </p:extLst>
          </p:nvPr>
        </p:nvGraphicFramePr>
        <p:xfrm>
          <a:off x="1182756" y="1690688"/>
          <a:ext cx="9826487" cy="4048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B961245-DCB4-83B0-92D9-A7B9AD16F13F}"/>
              </a:ext>
            </a:extLst>
          </p:cNvPr>
          <p:cNvSpPr txBox="1"/>
          <p:nvPr/>
        </p:nvSpPr>
        <p:spPr>
          <a:xfrm>
            <a:off x="838200" y="6031210"/>
            <a:ext cx="10515600" cy="461665"/>
          </a:xfrm>
          <a:prstGeom prst="rect">
            <a:avLst/>
          </a:prstGeom>
          <a:noFill/>
        </p:spPr>
        <p:txBody>
          <a:bodyPr wrap="square" rtlCol="0">
            <a:spAutoFit/>
          </a:bodyPr>
          <a:lstStyle/>
          <a:p>
            <a:pPr marL="0" algn="ctr" defTabSz="914400" rtl="1" eaLnBrk="1" latinLnBrk="0" hangingPunct="1"/>
            <a:r>
              <a:rPr lang="en-US" sz="2400" dirty="0">
                <a:latin typeface="Gill Sans MT" panose="020B0502020104020203" pitchFamily="34" charset="77"/>
              </a:rPr>
              <a:t>All evaluations were measured on the test set </a:t>
            </a:r>
          </a:p>
        </p:txBody>
      </p:sp>
      <p:graphicFrame>
        <p:nvGraphicFramePr>
          <p:cNvPr id="4" name="Content Placeholder 2">
            <a:extLst>
              <a:ext uri="{FF2B5EF4-FFF2-40B4-BE49-F238E27FC236}">
                <a16:creationId xmlns:a16="http://schemas.microsoft.com/office/drawing/2014/main" id="{8DA96562-5637-BBE8-D999-A5F4FF2C3951}"/>
              </a:ext>
            </a:extLst>
          </p:cNvPr>
          <p:cNvGraphicFramePr>
            <a:graphicFrameLocks/>
          </p:cNvGraphicFramePr>
          <p:nvPr>
            <p:extLst>
              <p:ext uri="{D42A27DB-BD31-4B8C-83A1-F6EECF244321}">
                <p14:modId xmlns:p14="http://schemas.microsoft.com/office/powerpoint/2010/main" val="2675311549"/>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3274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9F13709-4D06-118A-00A0-8AD84DB10433}"/>
              </a:ext>
            </a:extLst>
          </p:cNvPr>
          <p:cNvPicPr>
            <a:picLocks noGrp="1" noChangeAspect="1"/>
          </p:cNvPicPr>
          <p:nvPr>
            <p:ph sz="half" idx="2"/>
          </p:nvPr>
        </p:nvPicPr>
        <p:blipFill>
          <a:blip r:embed="rId3"/>
          <a:stretch>
            <a:fillRect/>
          </a:stretch>
        </p:blipFill>
        <p:spPr>
          <a:xfrm>
            <a:off x="6524110" y="1825625"/>
            <a:ext cx="4477779" cy="4351338"/>
          </a:xfrm>
          <a:prstGeom prst="rect">
            <a:avLst/>
          </a:prstGeom>
        </p:spPr>
      </p:pic>
      <p:sp>
        <p:nvSpPr>
          <p:cNvPr id="2" name="Title 1">
            <a:extLst>
              <a:ext uri="{FF2B5EF4-FFF2-40B4-BE49-F238E27FC236}">
                <a16:creationId xmlns:a16="http://schemas.microsoft.com/office/drawing/2014/main" id="{C88D2093-6FFA-5E01-A1C6-4F1E7AE8A1A3}"/>
              </a:ext>
            </a:extLst>
          </p:cNvPr>
          <p:cNvSpPr>
            <a:spLocks noGrp="1"/>
          </p:cNvSpPr>
          <p:nvPr>
            <p:ph type="title"/>
          </p:nvPr>
        </p:nvSpPr>
        <p:spPr/>
        <p:txBody>
          <a:bodyPr/>
          <a:lstStyle/>
          <a:p>
            <a:r>
              <a:rPr lang="en-IL" dirty="0"/>
              <a:t>Discriminative performances </a:t>
            </a:r>
          </a:p>
        </p:txBody>
      </p:sp>
      <p:sp>
        <p:nvSpPr>
          <p:cNvPr id="3" name="Content Placeholder 2">
            <a:extLst>
              <a:ext uri="{FF2B5EF4-FFF2-40B4-BE49-F238E27FC236}">
                <a16:creationId xmlns:a16="http://schemas.microsoft.com/office/drawing/2014/main" id="{8E93CCD1-6ADD-875A-A53A-32781F66DBA7}"/>
              </a:ext>
            </a:extLst>
          </p:cNvPr>
          <p:cNvSpPr>
            <a:spLocks noGrp="1"/>
          </p:cNvSpPr>
          <p:nvPr>
            <p:ph sz="half" idx="1"/>
          </p:nvPr>
        </p:nvSpPr>
        <p:spPr/>
        <p:txBody>
          <a:bodyPr>
            <a:normAutofit/>
          </a:bodyPr>
          <a:lstStyle/>
          <a:p>
            <a:r>
              <a:rPr lang="en-US" sz="2400" dirty="0"/>
              <a:t>Sensitivity, Specificity, and ROC-AUC</a:t>
            </a:r>
          </a:p>
          <a:p>
            <a:r>
              <a:rPr lang="en-US" sz="2400" dirty="0"/>
              <a:t>Classification threshold value choice</a:t>
            </a:r>
          </a:p>
          <a:p>
            <a:r>
              <a:rPr lang="en-US" sz="2400" dirty="0"/>
              <a:t>All metrics’ 95% CI were calculated using the percentile bootstrap method with 1,000 samples</a:t>
            </a:r>
          </a:p>
        </p:txBody>
      </p:sp>
      <p:graphicFrame>
        <p:nvGraphicFramePr>
          <p:cNvPr id="5" name="Content Placeholder 2">
            <a:extLst>
              <a:ext uri="{FF2B5EF4-FFF2-40B4-BE49-F238E27FC236}">
                <a16:creationId xmlns:a16="http://schemas.microsoft.com/office/drawing/2014/main" id="{3E63C993-6DC0-503D-CE76-33DB5414DCEB}"/>
              </a:ext>
            </a:extLst>
          </p:cNvPr>
          <p:cNvGraphicFramePr>
            <a:graphicFrameLocks/>
          </p:cNvGraphicFramePr>
          <p:nvPr>
            <p:extLst>
              <p:ext uri="{D42A27DB-BD31-4B8C-83A1-F6EECF244321}">
                <p14:modId xmlns:p14="http://schemas.microsoft.com/office/powerpoint/2010/main" val="3091627961"/>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85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2093-6FFA-5E01-A1C6-4F1E7AE8A1A3}"/>
              </a:ext>
            </a:extLst>
          </p:cNvPr>
          <p:cNvSpPr>
            <a:spLocks noGrp="1"/>
          </p:cNvSpPr>
          <p:nvPr>
            <p:ph type="title"/>
          </p:nvPr>
        </p:nvSpPr>
        <p:spPr/>
        <p:txBody>
          <a:bodyPr/>
          <a:lstStyle/>
          <a:p>
            <a:r>
              <a:rPr lang="en-IL" dirty="0"/>
              <a:t>Calibration performances </a:t>
            </a:r>
          </a:p>
        </p:txBody>
      </p:sp>
      <p:sp>
        <p:nvSpPr>
          <p:cNvPr id="3" name="Content Placeholder 2">
            <a:extLst>
              <a:ext uri="{FF2B5EF4-FFF2-40B4-BE49-F238E27FC236}">
                <a16:creationId xmlns:a16="http://schemas.microsoft.com/office/drawing/2014/main" id="{8E93CCD1-6ADD-875A-A53A-32781F66DBA7}"/>
              </a:ext>
            </a:extLst>
          </p:cNvPr>
          <p:cNvSpPr>
            <a:spLocks noGrp="1"/>
          </p:cNvSpPr>
          <p:nvPr>
            <p:ph sz="half" idx="1"/>
          </p:nvPr>
        </p:nvSpPr>
        <p:spPr/>
        <p:txBody>
          <a:bodyPr>
            <a:normAutofit/>
          </a:bodyPr>
          <a:lstStyle/>
          <a:p>
            <a:r>
              <a:rPr lang="en-US" dirty="0"/>
              <a:t>Model output were calibrated using logistic generalized additive model constrained to be monotonically increasing</a:t>
            </a:r>
          </a:p>
          <a:p>
            <a:r>
              <a:rPr lang="en-US" dirty="0"/>
              <a:t>Calibration was examined through calibration plot</a:t>
            </a:r>
            <a:endParaRPr lang="en-IL" dirty="0"/>
          </a:p>
        </p:txBody>
      </p:sp>
      <p:pic>
        <p:nvPicPr>
          <p:cNvPr id="8" name="Content Placeholder 7">
            <a:extLst>
              <a:ext uri="{FF2B5EF4-FFF2-40B4-BE49-F238E27FC236}">
                <a16:creationId xmlns:a16="http://schemas.microsoft.com/office/drawing/2014/main" id="{B401BC08-8E01-FE25-3DEA-AB52C60170E1}"/>
              </a:ext>
            </a:extLst>
          </p:cNvPr>
          <p:cNvPicPr>
            <a:picLocks noGrp="1" noChangeAspect="1"/>
          </p:cNvPicPr>
          <p:nvPr>
            <p:ph sz="half" idx="2"/>
          </p:nvPr>
        </p:nvPicPr>
        <p:blipFill>
          <a:blip r:embed="rId3"/>
          <a:stretch>
            <a:fillRect/>
          </a:stretch>
        </p:blipFill>
        <p:spPr>
          <a:xfrm>
            <a:off x="6537190" y="1825625"/>
            <a:ext cx="4451619" cy="4351338"/>
          </a:xfrm>
          <a:prstGeom prst="rect">
            <a:avLst/>
          </a:prstGeom>
        </p:spPr>
      </p:pic>
      <p:graphicFrame>
        <p:nvGraphicFramePr>
          <p:cNvPr id="5" name="Content Placeholder 2">
            <a:extLst>
              <a:ext uri="{FF2B5EF4-FFF2-40B4-BE49-F238E27FC236}">
                <a16:creationId xmlns:a16="http://schemas.microsoft.com/office/drawing/2014/main" id="{E8D1F7E6-69DB-2C81-8CBF-98EDA8D127EF}"/>
              </a:ext>
            </a:extLst>
          </p:cNvPr>
          <p:cNvGraphicFramePr>
            <a:graphicFrameLocks/>
          </p:cNvGraphicFramePr>
          <p:nvPr>
            <p:extLst>
              <p:ext uri="{D42A27DB-BD31-4B8C-83A1-F6EECF244321}">
                <p14:modId xmlns:p14="http://schemas.microsoft.com/office/powerpoint/2010/main" val="207105130"/>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168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Interpretation and Validation</a:t>
            </a:r>
            <a:endParaRPr lang="en-IL" dirty="0"/>
          </a:p>
        </p:txBody>
      </p:sp>
      <p:graphicFrame>
        <p:nvGraphicFramePr>
          <p:cNvPr id="5" name="Content Placeholder 2">
            <a:extLst>
              <a:ext uri="{FF2B5EF4-FFF2-40B4-BE49-F238E27FC236}">
                <a16:creationId xmlns:a16="http://schemas.microsoft.com/office/drawing/2014/main" id="{A1E18975-D9F7-AA61-1114-D96D7CE9558C}"/>
              </a:ext>
            </a:extLst>
          </p:cNvPr>
          <p:cNvGraphicFramePr>
            <a:graphicFrameLocks noGrp="1"/>
          </p:cNvGraphicFramePr>
          <p:nvPr>
            <p:ph idx="1"/>
            <p:extLst>
              <p:ext uri="{D42A27DB-BD31-4B8C-83A1-F6EECF244321}">
                <p14:modId xmlns:p14="http://schemas.microsoft.com/office/powerpoint/2010/main" val="20651824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2">
            <a:extLst>
              <a:ext uri="{FF2B5EF4-FFF2-40B4-BE49-F238E27FC236}">
                <a16:creationId xmlns:a16="http://schemas.microsoft.com/office/drawing/2014/main" id="{A4477CAD-81FE-9766-07B4-EB1D1EB3DD09}"/>
              </a:ext>
            </a:extLst>
          </p:cNvPr>
          <p:cNvGraphicFramePr>
            <a:graphicFrameLocks/>
          </p:cNvGraphicFramePr>
          <p:nvPr>
            <p:extLst>
              <p:ext uri="{D42A27DB-BD31-4B8C-83A1-F6EECF244321}">
                <p14:modId xmlns:p14="http://schemas.microsoft.com/office/powerpoint/2010/main" val="2367093275"/>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67905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0EA6-42A6-C48C-2E47-81D77FE94B4E}"/>
              </a:ext>
            </a:extLst>
          </p:cNvPr>
          <p:cNvSpPr>
            <a:spLocks noGrp="1"/>
          </p:cNvSpPr>
          <p:nvPr>
            <p:ph type="title"/>
          </p:nvPr>
        </p:nvSpPr>
        <p:spPr/>
        <p:txBody>
          <a:bodyPr/>
          <a:lstStyle/>
          <a:p>
            <a:r>
              <a:rPr lang="en-US" dirty="0"/>
              <a:t>Model explanation</a:t>
            </a:r>
            <a:endParaRPr lang="en-IL" dirty="0"/>
          </a:p>
        </p:txBody>
      </p:sp>
      <p:sp>
        <p:nvSpPr>
          <p:cNvPr id="3" name="Content Placeholder 2">
            <a:extLst>
              <a:ext uri="{FF2B5EF4-FFF2-40B4-BE49-F238E27FC236}">
                <a16:creationId xmlns:a16="http://schemas.microsoft.com/office/drawing/2014/main" id="{A4C3B8AB-8E5F-F047-92B3-910E04FF92AB}"/>
              </a:ext>
            </a:extLst>
          </p:cNvPr>
          <p:cNvSpPr>
            <a:spLocks noGrp="1"/>
          </p:cNvSpPr>
          <p:nvPr>
            <p:ph idx="1"/>
          </p:nvPr>
        </p:nvSpPr>
        <p:spPr>
          <a:xfrm>
            <a:off x="5529470" y="1690688"/>
            <a:ext cx="6391940" cy="4351338"/>
          </a:xfrm>
        </p:spPr>
        <p:txBody>
          <a:bodyPr/>
          <a:lstStyle/>
          <a:p>
            <a:r>
              <a:rPr lang="en-US" dirty="0"/>
              <a:t>”black box”</a:t>
            </a:r>
            <a:endParaRPr lang="he-IL" dirty="0"/>
          </a:p>
          <a:p>
            <a:r>
              <a:rPr lang="en-US" dirty="0" err="1"/>
              <a:t>SHapley</a:t>
            </a:r>
            <a:r>
              <a:rPr lang="en-US" dirty="0"/>
              <a:t> Additive </a:t>
            </a:r>
            <a:r>
              <a:rPr lang="en-US" dirty="0" err="1"/>
              <a:t>exPlanations</a:t>
            </a:r>
            <a:r>
              <a:rPr lang="en-US" dirty="0"/>
              <a:t> (SHAP) values</a:t>
            </a:r>
          </a:p>
          <a:p>
            <a:r>
              <a:rPr lang="en-US" dirty="0"/>
              <a:t>post-hoc explanation method of a model’s predictions</a:t>
            </a:r>
          </a:p>
          <a:p>
            <a:r>
              <a:rPr lang="en-US" dirty="0"/>
              <a:t>SHAP values were computed using kernel SHAP on post-calibration models</a:t>
            </a:r>
          </a:p>
          <a:p>
            <a:endParaRPr lang="en-IL" dirty="0"/>
          </a:p>
        </p:txBody>
      </p:sp>
      <p:pic>
        <p:nvPicPr>
          <p:cNvPr id="4" name="Picture 2" descr="A black box being opened up in a Disney animation style">
            <a:extLst>
              <a:ext uri="{FF2B5EF4-FFF2-40B4-BE49-F238E27FC236}">
                <a16:creationId xmlns:a16="http://schemas.microsoft.com/office/drawing/2014/main" id="{C40BD9F4-0FDC-F1AB-7AAF-E3309FE02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53"/>
          <a:stretch/>
        </p:blipFill>
        <p:spPr bwMode="auto">
          <a:xfrm flipH="1">
            <a:off x="-13791" y="1391881"/>
            <a:ext cx="4804452" cy="552575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6" name="Content Placeholder 2">
            <a:extLst>
              <a:ext uri="{FF2B5EF4-FFF2-40B4-BE49-F238E27FC236}">
                <a16:creationId xmlns:a16="http://schemas.microsoft.com/office/drawing/2014/main" id="{F4E89EFC-667B-BA1C-6616-4477BFEFAC57}"/>
              </a:ext>
            </a:extLst>
          </p:cNvPr>
          <p:cNvGraphicFramePr>
            <a:graphicFrameLocks/>
          </p:cNvGraphicFramePr>
          <p:nvPr>
            <p:extLst>
              <p:ext uri="{D42A27DB-BD31-4B8C-83A1-F6EECF244321}">
                <p14:modId xmlns:p14="http://schemas.microsoft.com/office/powerpoint/2010/main" val="2129478006"/>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315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CB0C-7794-4CB2-3A8E-1E17D74F4A6E}"/>
              </a:ext>
            </a:extLst>
          </p:cNvPr>
          <p:cNvSpPr>
            <a:spLocks noGrp="1"/>
          </p:cNvSpPr>
          <p:nvPr>
            <p:ph type="title"/>
          </p:nvPr>
        </p:nvSpPr>
        <p:spPr/>
        <p:txBody>
          <a:bodyPr/>
          <a:lstStyle/>
          <a:p>
            <a:r>
              <a:rPr lang="en-IL" dirty="0"/>
              <a:t>Objectives</a:t>
            </a:r>
          </a:p>
        </p:txBody>
      </p:sp>
      <p:sp>
        <p:nvSpPr>
          <p:cNvPr id="3" name="Content Placeholder 2">
            <a:extLst>
              <a:ext uri="{FF2B5EF4-FFF2-40B4-BE49-F238E27FC236}">
                <a16:creationId xmlns:a16="http://schemas.microsoft.com/office/drawing/2014/main" id="{C69D0963-7EF4-06AF-FF0F-A5C434FDCAA9}"/>
              </a:ext>
            </a:extLst>
          </p:cNvPr>
          <p:cNvSpPr>
            <a:spLocks noGrp="1"/>
          </p:cNvSpPr>
          <p:nvPr>
            <p:ph idx="1"/>
          </p:nvPr>
        </p:nvSpPr>
        <p:spPr/>
        <p:txBody>
          <a:bodyPr/>
          <a:lstStyle/>
          <a:p>
            <a:r>
              <a:rPr lang="en-IL" dirty="0"/>
              <a:t>What is ML?</a:t>
            </a:r>
          </a:p>
          <a:p>
            <a:r>
              <a:rPr lang="en-IL" dirty="0"/>
              <a:t>Know your tools</a:t>
            </a:r>
          </a:p>
          <a:p>
            <a:r>
              <a:rPr lang="en-IL" dirty="0"/>
              <a:t>Case study with real life results </a:t>
            </a:r>
          </a:p>
          <a:p>
            <a:endParaRPr lang="en-IL" dirty="0"/>
          </a:p>
          <a:p>
            <a:r>
              <a:rPr lang="en-IL" dirty="0"/>
              <a:t>Oh, and a word on </a:t>
            </a:r>
            <a:r>
              <a:rPr lang="en-US" dirty="0" err="1"/>
              <a:t>centenarianism</a:t>
            </a:r>
            <a:endParaRPr lang="en-IL" dirty="0"/>
          </a:p>
        </p:txBody>
      </p:sp>
    </p:spTree>
    <p:extLst>
      <p:ext uri="{BB962C8B-B14F-4D97-AF65-F5344CB8AC3E}">
        <p14:creationId xmlns:p14="http://schemas.microsoft.com/office/powerpoint/2010/main" val="3998635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E427AA-C646-0E72-312F-50AC45AED344}"/>
              </a:ext>
            </a:extLst>
          </p:cNvPr>
          <p:cNvSpPr>
            <a:spLocks noGrp="1"/>
          </p:cNvSpPr>
          <p:nvPr>
            <p:ph type="title"/>
          </p:nvPr>
        </p:nvSpPr>
        <p:spPr/>
        <p:txBody>
          <a:bodyPr/>
          <a:lstStyle/>
          <a:p>
            <a:r>
              <a:rPr lang="en-US" dirty="0"/>
              <a:t>Model explanation</a:t>
            </a:r>
            <a:endParaRPr lang="en-IL" dirty="0"/>
          </a:p>
        </p:txBody>
      </p:sp>
      <p:pic>
        <p:nvPicPr>
          <p:cNvPr id="6" name="Content Placeholder 5">
            <a:extLst>
              <a:ext uri="{FF2B5EF4-FFF2-40B4-BE49-F238E27FC236}">
                <a16:creationId xmlns:a16="http://schemas.microsoft.com/office/drawing/2014/main" id="{39E93D59-047E-C739-7102-92F1B9E91163}"/>
              </a:ext>
            </a:extLst>
          </p:cNvPr>
          <p:cNvPicPr>
            <a:picLocks noGrp="1" noChangeAspect="1"/>
          </p:cNvPicPr>
          <p:nvPr>
            <p:ph idx="1"/>
          </p:nvPr>
        </p:nvPicPr>
        <p:blipFill>
          <a:blip r:embed="rId2"/>
          <a:stretch>
            <a:fillRect/>
          </a:stretch>
        </p:blipFill>
        <p:spPr>
          <a:xfrm>
            <a:off x="2319617" y="365125"/>
            <a:ext cx="8343340" cy="5811838"/>
          </a:xfrm>
          <a:prstGeom prst="rect">
            <a:avLst/>
          </a:prstGeom>
        </p:spPr>
      </p:pic>
      <p:graphicFrame>
        <p:nvGraphicFramePr>
          <p:cNvPr id="3" name="Content Placeholder 2">
            <a:extLst>
              <a:ext uri="{FF2B5EF4-FFF2-40B4-BE49-F238E27FC236}">
                <a16:creationId xmlns:a16="http://schemas.microsoft.com/office/drawing/2014/main" id="{AA087442-7C66-935F-A5D4-F3E4A0BA0B32}"/>
              </a:ext>
            </a:extLst>
          </p:cNvPr>
          <p:cNvGraphicFramePr>
            <a:graphicFrameLocks/>
          </p:cNvGraphicFramePr>
          <p:nvPr>
            <p:extLst>
              <p:ext uri="{D42A27DB-BD31-4B8C-83A1-F6EECF244321}">
                <p14:modId xmlns:p14="http://schemas.microsoft.com/office/powerpoint/2010/main" val="186128249"/>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436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7" name="Content Placeholder 6">
            <a:extLst>
              <a:ext uri="{FF2B5EF4-FFF2-40B4-BE49-F238E27FC236}">
                <a16:creationId xmlns:a16="http://schemas.microsoft.com/office/drawing/2014/main" id="{323A0BC1-9E78-D31B-B286-6B8EFFC9488D}"/>
              </a:ext>
            </a:extLst>
          </p:cNvPr>
          <p:cNvPicPr>
            <a:picLocks noGrp="1" noChangeAspect="1"/>
          </p:cNvPicPr>
          <p:nvPr>
            <p:ph idx="1"/>
          </p:nvPr>
        </p:nvPicPr>
        <p:blipFill>
          <a:blip r:embed="rId2"/>
          <a:stretch>
            <a:fillRect/>
          </a:stretch>
        </p:blipFill>
        <p:spPr>
          <a:xfrm>
            <a:off x="2319617" y="365125"/>
            <a:ext cx="8343340" cy="5811838"/>
          </a:xfrm>
          <a:prstGeom prst="rect">
            <a:avLst/>
          </a:prstGeom>
        </p:spPr>
      </p:pic>
      <p:graphicFrame>
        <p:nvGraphicFramePr>
          <p:cNvPr id="3" name="Content Placeholder 2">
            <a:extLst>
              <a:ext uri="{FF2B5EF4-FFF2-40B4-BE49-F238E27FC236}">
                <a16:creationId xmlns:a16="http://schemas.microsoft.com/office/drawing/2014/main" id="{0392B747-BC65-FC8D-8DAB-E47711DAD8D2}"/>
              </a:ext>
            </a:extLst>
          </p:cNvPr>
          <p:cNvGraphicFramePr>
            <a:graphicFrameLocks/>
          </p:cNvGraphicFramePr>
          <p:nvPr>
            <p:extLst>
              <p:ext uri="{D42A27DB-BD31-4B8C-83A1-F6EECF244321}">
                <p14:modId xmlns:p14="http://schemas.microsoft.com/office/powerpoint/2010/main" val="186128249"/>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859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40B699-C642-7D00-D672-C3D6A2F0F91C}"/>
              </a:ext>
            </a:extLst>
          </p:cNvPr>
          <p:cNvPicPr>
            <a:picLocks noGrp="1" noChangeAspect="1"/>
          </p:cNvPicPr>
          <p:nvPr>
            <p:ph idx="1"/>
          </p:nvPr>
        </p:nvPicPr>
        <p:blipFill>
          <a:blip r:embed="rId3"/>
          <a:stretch>
            <a:fillRect/>
          </a:stretch>
        </p:blipFill>
        <p:spPr>
          <a:xfrm>
            <a:off x="2611389" y="365125"/>
            <a:ext cx="7759796" cy="5811838"/>
          </a:xfrm>
          <a:prstGeom prst="rect">
            <a:avLst/>
          </a:prstGeom>
        </p:spPr>
      </p:pic>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a:xfrm rot="16200000">
            <a:off x="-2766219" y="2766221"/>
            <a:ext cx="6858002" cy="1325563"/>
          </a:xfrm>
        </p:spPr>
        <p:txBody>
          <a:bodyPr/>
          <a:lstStyle/>
          <a:p>
            <a:r>
              <a:rPr lang="en-US" dirty="0"/>
              <a:t>Model explanation</a:t>
            </a:r>
            <a:endParaRPr lang="en-IL" dirty="0"/>
          </a:p>
        </p:txBody>
      </p:sp>
      <p:graphicFrame>
        <p:nvGraphicFramePr>
          <p:cNvPr id="3" name="Content Placeholder 2">
            <a:extLst>
              <a:ext uri="{FF2B5EF4-FFF2-40B4-BE49-F238E27FC236}">
                <a16:creationId xmlns:a16="http://schemas.microsoft.com/office/drawing/2014/main" id="{0392B747-BC65-FC8D-8DAB-E47711DAD8D2}"/>
              </a:ext>
            </a:extLst>
          </p:cNvPr>
          <p:cNvGraphicFramePr>
            <a:graphicFrameLocks/>
          </p:cNvGraphicFramePr>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081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197B-356A-37BD-D831-A12B2B56AA95}"/>
              </a:ext>
            </a:extLst>
          </p:cNvPr>
          <p:cNvSpPr>
            <a:spLocks noGrp="1"/>
          </p:cNvSpPr>
          <p:nvPr>
            <p:ph type="title"/>
          </p:nvPr>
        </p:nvSpPr>
        <p:spPr/>
        <p:txBody>
          <a:bodyPr/>
          <a:lstStyle/>
          <a:p>
            <a:r>
              <a:rPr lang="en-US" dirty="0"/>
              <a:t>Deployment and Monitoring</a:t>
            </a:r>
            <a:endParaRPr lang="en-IL" dirty="0"/>
          </a:p>
        </p:txBody>
      </p:sp>
      <p:sp>
        <p:nvSpPr>
          <p:cNvPr id="3" name="Content Placeholder 2">
            <a:extLst>
              <a:ext uri="{FF2B5EF4-FFF2-40B4-BE49-F238E27FC236}">
                <a16:creationId xmlns:a16="http://schemas.microsoft.com/office/drawing/2014/main" id="{78B15A7C-519D-99EA-B19B-4FA79FAC9F79}"/>
              </a:ext>
            </a:extLst>
          </p:cNvPr>
          <p:cNvSpPr>
            <a:spLocks noGrp="1"/>
          </p:cNvSpPr>
          <p:nvPr>
            <p:ph idx="1"/>
          </p:nvPr>
        </p:nvSpPr>
        <p:spPr/>
        <p:txBody>
          <a:bodyPr>
            <a:normAutofit/>
          </a:bodyPr>
          <a:lstStyle/>
          <a:p>
            <a:r>
              <a:rPr lang="en-US" dirty="0"/>
              <a:t>Deploy the trained model in real-world settings</a:t>
            </a:r>
          </a:p>
          <a:p>
            <a:r>
              <a:rPr lang="en-US" dirty="0"/>
              <a:t>Publish the models results </a:t>
            </a:r>
          </a:p>
          <a:p>
            <a:r>
              <a:rPr lang="en-US" dirty="0"/>
              <a:t>Continuously monitor and update the model as new data becomes available or as the epidemiological landscape evolves.</a:t>
            </a:r>
          </a:p>
        </p:txBody>
      </p:sp>
      <p:graphicFrame>
        <p:nvGraphicFramePr>
          <p:cNvPr id="5" name="Content Placeholder 2">
            <a:extLst>
              <a:ext uri="{FF2B5EF4-FFF2-40B4-BE49-F238E27FC236}">
                <a16:creationId xmlns:a16="http://schemas.microsoft.com/office/drawing/2014/main" id="{F635A006-B0AE-700E-7608-B2902D818456}"/>
              </a:ext>
            </a:extLst>
          </p:cNvPr>
          <p:cNvGraphicFramePr>
            <a:graphicFrameLocks/>
          </p:cNvGraphicFramePr>
          <p:nvPr>
            <p:extLst>
              <p:ext uri="{D42A27DB-BD31-4B8C-83A1-F6EECF244321}">
                <p14:modId xmlns:p14="http://schemas.microsoft.com/office/powerpoint/2010/main" val="3376422369"/>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7373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EFB7D5DB-A602-F338-AD38-C00AC9002237}"/>
              </a:ext>
            </a:extLst>
          </p:cNvPr>
          <p:cNvPicPr>
            <a:picLocks noGrp="1" noChangeAspect="1"/>
          </p:cNvPicPr>
          <p:nvPr>
            <p:ph idx="1"/>
          </p:nvPr>
        </p:nvPicPr>
        <p:blipFill>
          <a:blip r:embed="rId2"/>
          <a:stretch>
            <a:fillRect/>
          </a:stretch>
        </p:blipFill>
        <p:spPr>
          <a:xfrm>
            <a:off x="1648089" y="365125"/>
            <a:ext cx="9686396" cy="5811838"/>
          </a:xfrm>
        </p:spPr>
      </p:pic>
      <p:sp>
        <p:nvSpPr>
          <p:cNvPr id="2" name="Title 1">
            <a:extLst>
              <a:ext uri="{FF2B5EF4-FFF2-40B4-BE49-F238E27FC236}">
                <a16:creationId xmlns:a16="http://schemas.microsoft.com/office/drawing/2014/main" id="{DEBED928-8474-B3F6-48C4-4CC69F896AF6}"/>
              </a:ext>
            </a:extLst>
          </p:cNvPr>
          <p:cNvSpPr>
            <a:spLocks noGrp="1"/>
          </p:cNvSpPr>
          <p:nvPr>
            <p:ph type="title"/>
          </p:nvPr>
        </p:nvSpPr>
        <p:spPr/>
        <p:txBody>
          <a:bodyPr/>
          <a:lstStyle/>
          <a:p>
            <a:r>
              <a:rPr lang="en-US" dirty="0"/>
              <a:t>Deployment and Monitoring</a:t>
            </a:r>
            <a:endParaRPr lang="en-IL" dirty="0"/>
          </a:p>
        </p:txBody>
      </p:sp>
      <p:graphicFrame>
        <p:nvGraphicFramePr>
          <p:cNvPr id="4" name="Content Placeholder 2">
            <a:extLst>
              <a:ext uri="{FF2B5EF4-FFF2-40B4-BE49-F238E27FC236}">
                <a16:creationId xmlns:a16="http://schemas.microsoft.com/office/drawing/2014/main" id="{00807942-0C38-DB2D-D98B-F86D3EBF56CB}"/>
              </a:ext>
            </a:extLst>
          </p:cNvPr>
          <p:cNvGraphicFramePr>
            <a:graphicFrameLocks/>
          </p:cNvGraphicFramePr>
          <p:nvPr>
            <p:extLst>
              <p:ext uri="{D42A27DB-BD31-4B8C-83A1-F6EECF244321}">
                <p14:modId xmlns:p14="http://schemas.microsoft.com/office/powerpoint/2010/main" val="2632609861"/>
              </p:ext>
            </p:extLst>
          </p:nvPr>
        </p:nvGraphicFramePr>
        <p:xfrm>
          <a:off x="8372061" y="5595731"/>
          <a:ext cx="4648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DEFD648-E22D-2261-BB7E-E52BC08C5003}"/>
              </a:ext>
            </a:extLst>
          </p:cNvPr>
          <p:cNvPicPr>
            <a:picLocks noChangeAspect="1"/>
          </p:cNvPicPr>
          <p:nvPr/>
        </p:nvPicPr>
        <p:blipFill>
          <a:blip r:embed="rId8"/>
          <a:stretch>
            <a:fillRect/>
          </a:stretch>
        </p:blipFill>
        <p:spPr>
          <a:xfrm>
            <a:off x="11058525" y="1"/>
            <a:ext cx="1118847" cy="1381370"/>
          </a:xfrm>
          <a:prstGeom prst="rect">
            <a:avLst/>
          </a:prstGeom>
        </p:spPr>
      </p:pic>
    </p:spTree>
    <p:extLst>
      <p:ext uri="{BB962C8B-B14F-4D97-AF65-F5344CB8AC3E}">
        <p14:creationId xmlns:p14="http://schemas.microsoft.com/office/powerpoint/2010/main" val="528531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E483-E831-884A-E05C-B2699AC7D38A}"/>
              </a:ext>
            </a:extLst>
          </p:cNvPr>
          <p:cNvSpPr>
            <a:spLocks noGrp="1"/>
          </p:cNvSpPr>
          <p:nvPr>
            <p:ph type="title"/>
          </p:nvPr>
        </p:nvSpPr>
        <p:spPr/>
        <p:txBody>
          <a:bodyPr/>
          <a:lstStyle/>
          <a:p>
            <a:r>
              <a:rPr lang="en-IL" dirty="0"/>
              <a:t>So, is there such a thing?</a:t>
            </a:r>
          </a:p>
        </p:txBody>
      </p:sp>
      <p:sp>
        <p:nvSpPr>
          <p:cNvPr id="3" name="Text Placeholder 2">
            <a:extLst>
              <a:ext uri="{FF2B5EF4-FFF2-40B4-BE49-F238E27FC236}">
                <a16:creationId xmlns:a16="http://schemas.microsoft.com/office/drawing/2014/main" id="{191599E6-AD68-5BE8-9E64-57644A5269A7}"/>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83931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ontent Placeholder 4">
            <a:extLst>
              <a:ext uri="{FF2B5EF4-FFF2-40B4-BE49-F238E27FC236}">
                <a16:creationId xmlns:a16="http://schemas.microsoft.com/office/drawing/2014/main" id="{BAE0AA24-5170-EA14-6ACE-B6C2E54CF331}"/>
              </a:ext>
            </a:extLst>
          </p:cNvPr>
          <p:cNvGraphicFramePr>
            <a:graphicFrameLocks noGrp="1"/>
          </p:cNvGraphicFramePr>
          <p:nvPr>
            <p:ph idx="1"/>
            <p:extLst>
              <p:ext uri="{D42A27DB-BD31-4B8C-83A1-F6EECF244321}">
                <p14:modId xmlns:p14="http://schemas.microsoft.com/office/powerpoint/2010/main" val="961136180"/>
              </p:ext>
            </p:extLst>
          </p:nvPr>
        </p:nvGraphicFramePr>
        <p:xfrm>
          <a:off x="1628775" y="365125"/>
          <a:ext cx="9725025" cy="5811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483FE08B-8ED9-9725-8E65-80C76C3EF2BD}"/>
              </a:ext>
            </a:extLst>
          </p:cNvPr>
          <p:cNvSpPr>
            <a:spLocks noGrp="1"/>
          </p:cNvSpPr>
          <p:nvPr>
            <p:ph type="title"/>
          </p:nvPr>
        </p:nvSpPr>
        <p:spPr/>
        <p:txBody>
          <a:bodyPr>
            <a:normAutofit/>
          </a:bodyPr>
          <a:lstStyle/>
          <a:p>
            <a:r>
              <a:rPr lang="en-IL" sz="5200"/>
              <a:t>Take home message</a:t>
            </a:r>
          </a:p>
        </p:txBody>
      </p:sp>
    </p:spTree>
    <p:extLst>
      <p:ext uri="{BB962C8B-B14F-4D97-AF65-F5344CB8AC3E}">
        <p14:creationId xmlns:p14="http://schemas.microsoft.com/office/powerpoint/2010/main" val="1310609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AF4C-FB79-4359-7F60-9B86CA27199C}"/>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Questions?</a:t>
            </a:r>
            <a:endParaRPr lang="en-IL" dirty="0"/>
          </a:p>
        </p:txBody>
      </p:sp>
      <p:sp>
        <p:nvSpPr>
          <p:cNvPr id="3" name="Text Placeholder 2">
            <a:extLst>
              <a:ext uri="{FF2B5EF4-FFF2-40B4-BE49-F238E27FC236}">
                <a16:creationId xmlns:a16="http://schemas.microsoft.com/office/drawing/2014/main" id="{B1BAF00D-5584-61BB-6B25-90760D079F38}"/>
              </a:ext>
            </a:extLst>
          </p:cNvPr>
          <p:cNvSpPr>
            <a:spLocks noGrp="1"/>
          </p:cNvSpPr>
          <p:nvPr>
            <p:ph type="body" idx="1"/>
          </p:nvPr>
        </p:nvSpPr>
        <p:spPr/>
        <p:txBody>
          <a:bodyPr/>
          <a:lstStyle/>
          <a:p>
            <a:endParaRPr lang="en-IL"/>
          </a:p>
        </p:txBody>
      </p:sp>
      <p:pic>
        <p:nvPicPr>
          <p:cNvPr id="1026" name="Picture 2" descr="An old person asking a question about machine learning in comic book style">
            <a:extLst>
              <a:ext uri="{FF2B5EF4-FFF2-40B4-BE49-F238E27FC236}">
                <a16:creationId xmlns:a16="http://schemas.microsoft.com/office/drawing/2014/main" id="{C40692FB-1EF2-C9DF-7B35-F9AFC73C8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6422" y="-27988"/>
            <a:ext cx="3098104" cy="309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768-19DA-8C20-118E-63C13C814142}"/>
              </a:ext>
            </a:extLst>
          </p:cNvPr>
          <p:cNvSpPr>
            <a:spLocks noGrp="1"/>
          </p:cNvSpPr>
          <p:nvPr>
            <p:ph type="title"/>
          </p:nvPr>
        </p:nvSpPr>
        <p:spPr/>
        <p:txBody>
          <a:bodyPr/>
          <a:lstStyle/>
          <a:p>
            <a:r>
              <a:rPr lang="en-IL"/>
              <a:t>Machine learning in epidemilogy</a:t>
            </a:r>
            <a:endParaRPr lang="en-IL" dirty="0"/>
          </a:p>
        </p:txBody>
      </p:sp>
      <p:sp>
        <p:nvSpPr>
          <p:cNvPr id="3" name="Text Placeholder 2">
            <a:extLst>
              <a:ext uri="{FF2B5EF4-FFF2-40B4-BE49-F238E27FC236}">
                <a16:creationId xmlns:a16="http://schemas.microsoft.com/office/drawing/2014/main" id="{F9878BB8-7980-49F8-D480-5C3EEFFFFDA3}"/>
              </a:ext>
            </a:extLst>
          </p:cNvPr>
          <p:cNvSpPr>
            <a:spLocks noGrp="1"/>
          </p:cNvSpPr>
          <p:nvPr>
            <p:ph type="body" idx="1"/>
          </p:nvPr>
        </p:nvSpPr>
        <p:spPr/>
        <p:txBody>
          <a:bodyPr/>
          <a:lstStyle/>
          <a:p>
            <a:pPr marL="0" indent="0" algn="r" defTabSz="914400" rtl="1" eaLnBrk="1" latinLnBrk="0" hangingPunct="1">
              <a:lnSpc>
                <a:spcPct val="90000"/>
              </a:lnSpc>
              <a:spcBef>
                <a:spcPts val="1000"/>
              </a:spcBef>
              <a:buFont typeface="Arial" panose="020B0604020202020204" pitchFamily="34" charset="0"/>
              <a:buNone/>
            </a:pPr>
            <a:endParaRPr lang="en-IL" dirty="0"/>
          </a:p>
        </p:txBody>
      </p:sp>
      <p:pic>
        <p:nvPicPr>
          <p:cNvPr id="4" name="Picture 3">
            <a:extLst>
              <a:ext uri="{FF2B5EF4-FFF2-40B4-BE49-F238E27FC236}">
                <a16:creationId xmlns:a16="http://schemas.microsoft.com/office/drawing/2014/main" id="{8054922C-2B20-11D7-3230-58E12A0950CB}"/>
              </a:ext>
            </a:extLst>
          </p:cNvPr>
          <p:cNvPicPr>
            <a:picLocks noChangeAspect="1"/>
          </p:cNvPicPr>
          <p:nvPr/>
        </p:nvPicPr>
        <p:blipFill>
          <a:blip r:embed="rId2"/>
          <a:stretch>
            <a:fillRect/>
          </a:stretch>
        </p:blipFill>
        <p:spPr>
          <a:xfrm>
            <a:off x="7779026" y="-31602"/>
            <a:ext cx="4439478" cy="3101447"/>
          </a:xfrm>
          <a:prstGeom prst="rect">
            <a:avLst/>
          </a:prstGeom>
        </p:spPr>
      </p:pic>
    </p:spTree>
    <p:extLst>
      <p:ext uri="{BB962C8B-B14F-4D97-AF65-F5344CB8AC3E}">
        <p14:creationId xmlns:p14="http://schemas.microsoft.com/office/powerpoint/2010/main" val="163166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767-0C31-AF8F-6D35-779BBFC17E4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BF251959-9D47-C927-5B5A-CD268378F649}"/>
              </a:ext>
            </a:extLst>
          </p:cNvPr>
          <p:cNvSpPr>
            <a:spLocks noGrp="1"/>
          </p:cNvSpPr>
          <p:nvPr>
            <p:ph idx="1"/>
          </p:nvPr>
        </p:nvSpPr>
        <p:spPr/>
        <p:txBody>
          <a:bodyPr>
            <a:normAutofit/>
          </a:bodyPr>
          <a:lstStyle/>
          <a:p>
            <a:pPr marL="0" indent="0" algn="ctr">
              <a:buNone/>
            </a:pPr>
            <a:r>
              <a:rPr lang="en-US" sz="3600" i="1" dirty="0"/>
              <a:t>“the field of study that gives computers the ability to learn without being explicitly programmed”</a:t>
            </a:r>
          </a:p>
          <a:p>
            <a:pPr marL="0" indent="0" algn="ctr">
              <a:buNone/>
            </a:pPr>
            <a:endParaRPr lang="en-US" sz="3600" i="1" dirty="0"/>
          </a:p>
          <a:p>
            <a:pPr marL="0" indent="0" algn="ctr">
              <a:buNone/>
            </a:pPr>
            <a:endParaRPr lang="en-US" sz="3600" i="1" dirty="0"/>
          </a:p>
          <a:p>
            <a:pPr marL="0" indent="0" algn="r">
              <a:buNone/>
            </a:pPr>
            <a:r>
              <a:rPr lang="en-US" sz="3600" i="1" dirty="0"/>
              <a:t>Arthur Samuel</a:t>
            </a:r>
            <a:endParaRPr lang="en-IL" sz="3600" i="1" dirty="0"/>
          </a:p>
        </p:txBody>
      </p:sp>
    </p:spTree>
    <p:extLst>
      <p:ext uri="{BB962C8B-B14F-4D97-AF65-F5344CB8AC3E}">
        <p14:creationId xmlns:p14="http://schemas.microsoft.com/office/powerpoint/2010/main" val="13576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1407-584D-8A35-E6E6-B14E63266DC9}"/>
              </a:ext>
            </a:extLst>
          </p:cNvPr>
          <p:cNvSpPr>
            <a:spLocks noGrp="1"/>
          </p:cNvSpPr>
          <p:nvPr>
            <p:ph type="title"/>
          </p:nvPr>
        </p:nvSpPr>
        <p:spPr/>
        <p:txBody>
          <a:bodyPr/>
          <a:lstStyle/>
          <a:p>
            <a:r>
              <a:rPr lang="en-IL" dirty="0"/>
              <a:t>Background</a:t>
            </a:r>
          </a:p>
        </p:txBody>
      </p:sp>
      <p:sp>
        <p:nvSpPr>
          <p:cNvPr id="3" name="Content Placeholder 2">
            <a:extLst>
              <a:ext uri="{FF2B5EF4-FFF2-40B4-BE49-F238E27FC236}">
                <a16:creationId xmlns:a16="http://schemas.microsoft.com/office/drawing/2014/main" id="{2F5881D5-4681-6DEB-B7AA-7F911373C3E7}"/>
              </a:ext>
            </a:extLst>
          </p:cNvPr>
          <p:cNvSpPr>
            <a:spLocks noGrp="1"/>
          </p:cNvSpPr>
          <p:nvPr>
            <p:ph idx="1"/>
          </p:nvPr>
        </p:nvSpPr>
        <p:spPr/>
        <p:txBody>
          <a:bodyPr>
            <a:normAutofit/>
          </a:bodyPr>
          <a:lstStyle/>
          <a:p>
            <a:r>
              <a:rPr lang="en-US" dirty="0"/>
              <a:t>The ever-growing data in healthcare</a:t>
            </a:r>
          </a:p>
          <a:p>
            <a:r>
              <a:rPr lang="en-US" dirty="0"/>
              <a:t>New challenge arise</a:t>
            </a:r>
          </a:p>
          <a:p>
            <a:r>
              <a:rPr lang="en-US" dirty="0"/>
              <a:t>Personalized medicine</a:t>
            </a:r>
          </a:p>
          <a:p>
            <a:r>
              <a:rPr lang="en-US" dirty="0"/>
              <a:t>Technological advancements </a:t>
            </a:r>
          </a:p>
          <a:p>
            <a:r>
              <a:rPr lang="en-US" dirty="0"/>
              <a:t>Machine learning</a:t>
            </a:r>
          </a:p>
        </p:txBody>
      </p:sp>
    </p:spTree>
    <p:extLst>
      <p:ext uri="{BB962C8B-B14F-4D97-AF65-F5344CB8AC3E}">
        <p14:creationId xmlns:p14="http://schemas.microsoft.com/office/powerpoint/2010/main" val="36911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0D292-301C-660B-79F3-AA4D53FB1B05}"/>
              </a:ext>
            </a:extLst>
          </p:cNvPr>
          <p:cNvSpPr>
            <a:spLocks noGrp="1"/>
          </p:cNvSpPr>
          <p:nvPr>
            <p:ph type="title"/>
          </p:nvPr>
        </p:nvSpPr>
        <p:spPr/>
        <p:txBody>
          <a:bodyPr/>
          <a:lstStyle/>
          <a:p>
            <a:r>
              <a:rPr lang="en-IL" dirty="0"/>
              <a:t>Key differences</a:t>
            </a:r>
          </a:p>
        </p:txBody>
      </p:sp>
      <p:graphicFrame>
        <p:nvGraphicFramePr>
          <p:cNvPr id="17" name="Content Placeholder 14">
            <a:extLst>
              <a:ext uri="{FF2B5EF4-FFF2-40B4-BE49-F238E27FC236}">
                <a16:creationId xmlns:a16="http://schemas.microsoft.com/office/drawing/2014/main" id="{5AD7081E-BA9E-E006-4CFA-71E9D1CC386E}"/>
              </a:ext>
            </a:extLst>
          </p:cNvPr>
          <p:cNvGraphicFramePr>
            <a:graphicFrameLocks noGrp="1"/>
          </p:cNvGraphicFramePr>
          <p:nvPr>
            <p:ph idx="1"/>
            <p:extLst>
              <p:ext uri="{D42A27DB-BD31-4B8C-83A1-F6EECF244321}">
                <p14:modId xmlns:p14="http://schemas.microsoft.com/office/powerpoint/2010/main" val="3764372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773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0584-E477-D84C-E92A-ACFDCD9F74F8}"/>
              </a:ext>
            </a:extLst>
          </p:cNvPr>
          <p:cNvSpPr>
            <a:spLocks noGrp="1"/>
          </p:cNvSpPr>
          <p:nvPr>
            <p:ph type="title"/>
          </p:nvPr>
        </p:nvSpPr>
        <p:spPr/>
        <p:txBody>
          <a:bodyPr/>
          <a:lstStyle/>
          <a:p>
            <a:r>
              <a:rPr lang="en-IL" dirty="0"/>
              <a:t>Modeling proccess</a:t>
            </a:r>
          </a:p>
        </p:txBody>
      </p:sp>
      <p:graphicFrame>
        <p:nvGraphicFramePr>
          <p:cNvPr id="3" name="Content Placeholder 2">
            <a:extLst>
              <a:ext uri="{FF2B5EF4-FFF2-40B4-BE49-F238E27FC236}">
                <a16:creationId xmlns:a16="http://schemas.microsoft.com/office/drawing/2014/main" id="{A993518C-1F08-0096-AC2C-00AF5981338C}"/>
              </a:ext>
            </a:extLst>
          </p:cNvPr>
          <p:cNvGraphicFramePr>
            <a:graphicFrameLocks noGrp="1"/>
          </p:cNvGraphicFramePr>
          <p:nvPr>
            <p:ph idx="1"/>
            <p:extLst>
              <p:ext uri="{D42A27DB-BD31-4B8C-83A1-F6EECF244321}">
                <p14:modId xmlns:p14="http://schemas.microsoft.com/office/powerpoint/2010/main" val="4115360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25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A6579-F59B-D5E3-4DC6-32A056BB36FD}"/>
              </a:ext>
            </a:extLst>
          </p:cNvPr>
          <p:cNvSpPr>
            <a:spLocks noGrp="1"/>
          </p:cNvSpPr>
          <p:nvPr>
            <p:ph type="title"/>
          </p:nvPr>
        </p:nvSpPr>
        <p:spPr/>
        <p:txBody>
          <a:bodyPr>
            <a:normAutofit/>
          </a:bodyPr>
          <a:lstStyle/>
          <a:p>
            <a:r>
              <a:rPr lang="en-US" sz="5400" dirty="0"/>
              <a:t>Prediction of Extreme Longevity in a Population-Based Cohort</a:t>
            </a:r>
            <a:endParaRPr lang="en-IL" sz="5400" dirty="0"/>
          </a:p>
        </p:txBody>
      </p:sp>
      <p:sp>
        <p:nvSpPr>
          <p:cNvPr id="3" name="Text Placeholder 2">
            <a:extLst>
              <a:ext uri="{FF2B5EF4-FFF2-40B4-BE49-F238E27FC236}">
                <a16:creationId xmlns:a16="http://schemas.microsoft.com/office/drawing/2014/main" id="{B1E29DE3-8198-E967-D03C-F6B8E68B2947}"/>
              </a:ext>
            </a:extLst>
          </p:cNvPr>
          <p:cNvSpPr>
            <a:spLocks noGrp="1"/>
          </p:cNvSpPr>
          <p:nvPr>
            <p:ph type="body" idx="1"/>
          </p:nvPr>
        </p:nvSpPr>
        <p:spPr/>
        <p:txBody>
          <a:bodyPr/>
          <a:lstStyle/>
          <a:p>
            <a:r>
              <a:rPr lang="en-US" dirty="0"/>
              <a:t>A comparison between machine learning and classical epidemiological methods</a:t>
            </a:r>
            <a:endParaRPr lang="en-IL" dirty="0"/>
          </a:p>
        </p:txBody>
      </p:sp>
    </p:spTree>
    <p:extLst>
      <p:ext uri="{BB962C8B-B14F-4D97-AF65-F5344CB8AC3E}">
        <p14:creationId xmlns:p14="http://schemas.microsoft.com/office/powerpoint/2010/main" val="136794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6493</TotalTime>
  <Words>3200</Words>
  <Application>Microsoft Macintosh PowerPoint</Application>
  <PresentationFormat>Widescreen</PresentationFormat>
  <Paragraphs>533</Paragraphs>
  <Slides>37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Assistant</vt:lpstr>
      <vt:lpstr>Calibri</vt:lpstr>
      <vt:lpstr>Gill Sans MT</vt:lpstr>
      <vt:lpstr>Open Sans</vt:lpstr>
      <vt:lpstr>Söhne</vt:lpstr>
      <vt:lpstr>Times New Roman</vt:lpstr>
      <vt:lpstr>Office Theme</vt:lpstr>
      <vt:lpstr>Machine learning in epidemiology studies</vt:lpstr>
      <vt:lpstr>DISCLAIMER</vt:lpstr>
      <vt:lpstr>Objectives</vt:lpstr>
      <vt:lpstr>Machine learning in epidemilogy</vt:lpstr>
      <vt:lpstr>PowerPoint Presentation</vt:lpstr>
      <vt:lpstr>Background</vt:lpstr>
      <vt:lpstr>Key differences</vt:lpstr>
      <vt:lpstr>Modeling proccess</vt:lpstr>
      <vt:lpstr>Prediction of Extreme Longevity in a Population-Based Cohort</vt:lpstr>
      <vt:lpstr>Problem Definition</vt:lpstr>
      <vt:lpstr>Data Collection</vt:lpstr>
      <vt:lpstr>Cohort</vt:lpstr>
      <vt:lpstr>Data Preprocessing</vt:lpstr>
      <vt:lpstr>Data Preprocessing</vt:lpstr>
      <vt:lpstr>Exploratory Data Analysis</vt:lpstr>
      <vt:lpstr>Exploratory Data Analysis</vt:lpstr>
      <vt:lpstr>Feature Selection</vt:lpstr>
      <vt:lpstr>Model Selection</vt:lpstr>
      <vt:lpstr>Types of models</vt:lpstr>
      <vt:lpstr>Logistic regression</vt:lpstr>
      <vt:lpstr>Least Absolute Shrinkage and Selection Operator</vt:lpstr>
      <vt:lpstr>Decision trees</vt:lpstr>
      <vt:lpstr>eXtreme Gradient Boosting</vt:lpstr>
      <vt:lpstr>Model Training</vt:lpstr>
      <vt:lpstr>Model Evaluation</vt:lpstr>
      <vt:lpstr>Discriminative performances </vt:lpstr>
      <vt:lpstr>Calibration performances </vt:lpstr>
      <vt:lpstr>Interpretation and Validation</vt:lpstr>
      <vt:lpstr>Model explanation</vt:lpstr>
      <vt:lpstr>Model explanation</vt:lpstr>
      <vt:lpstr>Model explanation</vt:lpstr>
      <vt:lpstr>Model explanation</vt:lpstr>
      <vt:lpstr>Deployment and Monitoring</vt:lpstr>
      <vt:lpstr>Deployment and Monitoring</vt:lpstr>
      <vt:lpstr>So, is there such a thing?</vt:lpstr>
      <vt:lpstr>Take home message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דור אטיאס</dc:creator>
  <cp:lastModifiedBy>דור אטיאס</cp:lastModifiedBy>
  <cp:revision>8</cp:revision>
  <dcterms:created xsi:type="dcterms:W3CDTF">2023-09-25T07:50:53Z</dcterms:created>
  <dcterms:modified xsi:type="dcterms:W3CDTF">2024-05-25T14:45:13Z</dcterms:modified>
</cp:coreProperties>
</file>